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5" r:id="rId4"/>
    <p:sldId id="274" r:id="rId5"/>
    <p:sldId id="275" r:id="rId6"/>
    <p:sldId id="276" r:id="rId7"/>
    <p:sldId id="258" r:id="rId8"/>
    <p:sldId id="259" r:id="rId9"/>
    <p:sldId id="260" r:id="rId10"/>
    <p:sldId id="261" r:id="rId11"/>
    <p:sldId id="269" r:id="rId12"/>
    <p:sldId id="277" r:id="rId13"/>
    <p:sldId id="264" r:id="rId14"/>
    <p:sldId id="262" r:id="rId15"/>
    <p:sldId id="266" r:id="rId16"/>
    <p:sldId id="267" r:id="rId17"/>
    <p:sldId id="268" r:id="rId18"/>
    <p:sldId id="271" r:id="rId19"/>
    <p:sldId id="284" r:id="rId20"/>
    <p:sldId id="285" r:id="rId21"/>
    <p:sldId id="286" r:id="rId22"/>
    <p:sldId id="287" r:id="rId23"/>
    <p:sldId id="278" r:id="rId24"/>
    <p:sldId id="279" r:id="rId25"/>
    <p:sldId id="272" r:id="rId26"/>
    <p:sldId id="280" r:id="rId27"/>
    <p:sldId id="281" r:id="rId28"/>
    <p:sldId id="290" r:id="rId29"/>
    <p:sldId id="273" r:id="rId30"/>
    <p:sldId id="289" r:id="rId31"/>
    <p:sldId id="288" r:id="rId32"/>
    <p:sldId id="263" r:id="rId33"/>
    <p:sldId id="270" r:id="rId34"/>
    <p:sldId id="28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1F4F0C-D0C2-4AB1-A888-95CBF27ADD04}">
          <p14:sldIdLst>
            <p14:sldId id="256"/>
            <p14:sldId id="257"/>
          </p14:sldIdLst>
        </p14:section>
        <p14:section name="Introduction" id="{5BD334F7-A3B2-4F0B-B001-8DD5AA78CF30}">
          <p14:sldIdLst>
            <p14:sldId id="265"/>
            <p14:sldId id="274"/>
            <p14:sldId id="275"/>
            <p14:sldId id="276"/>
            <p14:sldId id="258"/>
            <p14:sldId id="259"/>
            <p14:sldId id="260"/>
            <p14:sldId id="261"/>
            <p14:sldId id="269"/>
            <p14:sldId id="277"/>
            <p14:sldId id="264"/>
            <p14:sldId id="262"/>
          </p14:sldIdLst>
        </p14:section>
        <p14:section name="Concepts" id="{14AB0380-B891-4FEE-AEB9-BFD360288BD6}">
          <p14:sldIdLst>
            <p14:sldId id="266"/>
            <p14:sldId id="267"/>
            <p14:sldId id="268"/>
            <p14:sldId id="271"/>
            <p14:sldId id="284"/>
            <p14:sldId id="285"/>
            <p14:sldId id="286"/>
            <p14:sldId id="287"/>
          </p14:sldIdLst>
        </p14:section>
        <p14:section name="Implementation" id="{0F680651-D11C-4B93-ABAE-5112674A5BA5}">
          <p14:sldIdLst>
            <p14:sldId id="278"/>
            <p14:sldId id="279"/>
            <p14:sldId id="272"/>
            <p14:sldId id="280"/>
            <p14:sldId id="281"/>
            <p14:sldId id="290"/>
          </p14:sldIdLst>
        </p14:section>
        <p14:section name="Deployment" id="{FB7A5EC9-BE2F-425A-B16B-A4BD6417ED0D}">
          <p14:sldIdLst>
            <p14:sldId id="273"/>
            <p14:sldId id="289"/>
            <p14:sldId id="288"/>
          </p14:sldIdLst>
        </p14:section>
        <p14:section name="Wrapup" id="{3DCA2FE4-D629-4D96-AB61-6FF5BE26EF46}">
          <p14:sldIdLst>
            <p14:sldId id="263"/>
            <p14:sldId id="270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DBE"/>
    <a:srgbClr val="71B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9" autoAdjust="0"/>
    <p:restoredTop sz="88457" autoAdjust="0"/>
  </p:normalViewPr>
  <p:slideViewPr>
    <p:cSldViewPr>
      <p:cViewPr varScale="1">
        <p:scale>
          <a:sx n="76" d="100"/>
          <a:sy n="76" d="100"/>
        </p:scale>
        <p:origin x="113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-2002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706EE-B95F-4735-B555-DA933F7AB447}" type="doc">
      <dgm:prSet loTypeId="urn:microsoft.com/office/officeart/2005/8/layout/hList7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4700235-A47B-47E0-8EB6-7C4134837CE7}">
      <dgm:prSet phldrT="[Text]" custT="1"/>
      <dgm:spPr/>
      <dgm:t>
        <a:bodyPr/>
        <a:lstStyle/>
        <a:p>
          <a:r>
            <a:rPr lang="nl-NL" sz="3200" dirty="0" smtClean="0"/>
            <a:t>Better</a:t>
          </a:r>
          <a:endParaRPr lang="en-US" sz="3200" dirty="0"/>
        </a:p>
      </dgm:t>
    </dgm:pt>
    <dgm:pt modelId="{E620E74D-BB94-44FD-881A-9EF3839C3972}" type="parTrans" cxnId="{21DD959F-8C9C-45D4-A6A1-5CFF2439AD8C}">
      <dgm:prSet/>
      <dgm:spPr/>
      <dgm:t>
        <a:bodyPr/>
        <a:lstStyle/>
        <a:p>
          <a:endParaRPr lang="en-US" sz="2000"/>
        </a:p>
      </dgm:t>
    </dgm:pt>
    <dgm:pt modelId="{E0CF57CA-F616-4E89-BC83-59B90B723AA3}" type="sibTrans" cxnId="{21DD959F-8C9C-45D4-A6A1-5CFF2439AD8C}">
      <dgm:prSet/>
      <dgm:spPr/>
      <dgm:t>
        <a:bodyPr/>
        <a:lstStyle/>
        <a:p>
          <a:endParaRPr lang="en-US" sz="2000"/>
        </a:p>
      </dgm:t>
    </dgm:pt>
    <dgm:pt modelId="{C40B16AD-80AF-4031-BD81-DFA2E0A43656}">
      <dgm:prSet phldrT="[Text]" custT="1"/>
      <dgm:spPr/>
      <dgm:t>
        <a:bodyPr/>
        <a:lstStyle/>
        <a:p>
          <a:r>
            <a:rPr lang="nl-NL" sz="2400" dirty="0" smtClean="0"/>
            <a:t>Resilient</a:t>
          </a:r>
          <a:endParaRPr lang="en-US" sz="2400" dirty="0"/>
        </a:p>
      </dgm:t>
    </dgm:pt>
    <dgm:pt modelId="{319EB680-9A08-435F-8B79-F926D15232A7}" type="parTrans" cxnId="{DE07B83A-4517-47D2-9A9C-9D106CAB6A42}">
      <dgm:prSet/>
      <dgm:spPr/>
      <dgm:t>
        <a:bodyPr/>
        <a:lstStyle/>
        <a:p>
          <a:endParaRPr lang="en-US" sz="2000"/>
        </a:p>
      </dgm:t>
    </dgm:pt>
    <dgm:pt modelId="{55C65DCF-FFB3-4D4F-B395-223E7100C288}" type="sibTrans" cxnId="{DE07B83A-4517-47D2-9A9C-9D106CAB6A42}">
      <dgm:prSet/>
      <dgm:spPr/>
      <dgm:t>
        <a:bodyPr/>
        <a:lstStyle/>
        <a:p>
          <a:endParaRPr lang="en-US" sz="2000"/>
        </a:p>
      </dgm:t>
    </dgm:pt>
    <dgm:pt modelId="{2C6120FB-4585-4135-9598-4279C7967E27}">
      <dgm:prSet phldrT="[Text]" custT="1"/>
      <dgm:spPr/>
      <dgm:t>
        <a:bodyPr/>
        <a:lstStyle/>
        <a:p>
          <a:r>
            <a:rPr lang="nl-NL" sz="3200" dirty="0" smtClean="0"/>
            <a:t>Cheaper</a:t>
          </a:r>
          <a:endParaRPr lang="en-US" sz="3200" dirty="0"/>
        </a:p>
      </dgm:t>
    </dgm:pt>
    <dgm:pt modelId="{6CA5AFA2-E425-4A9C-9079-3433668357AE}" type="parTrans" cxnId="{F908A712-49C2-4694-9CA1-F9EF38B76485}">
      <dgm:prSet/>
      <dgm:spPr/>
      <dgm:t>
        <a:bodyPr/>
        <a:lstStyle/>
        <a:p>
          <a:endParaRPr lang="en-US" sz="2000"/>
        </a:p>
      </dgm:t>
    </dgm:pt>
    <dgm:pt modelId="{F6D198C1-C769-4C8A-899D-B5D605503F3A}" type="sibTrans" cxnId="{F908A712-49C2-4694-9CA1-F9EF38B76485}">
      <dgm:prSet/>
      <dgm:spPr/>
      <dgm:t>
        <a:bodyPr/>
        <a:lstStyle/>
        <a:p>
          <a:endParaRPr lang="en-US" sz="2000"/>
        </a:p>
      </dgm:t>
    </dgm:pt>
    <dgm:pt modelId="{4313D64C-79B4-412A-81E9-68387D024441}">
      <dgm:prSet phldrT="[Text]" custT="1"/>
      <dgm:spPr/>
      <dgm:t>
        <a:bodyPr/>
        <a:lstStyle/>
        <a:p>
          <a:r>
            <a:rPr lang="nl-NL" sz="2400" dirty="0" smtClean="0"/>
            <a:t>Test effort</a:t>
          </a:r>
          <a:endParaRPr lang="en-US" sz="2400" dirty="0"/>
        </a:p>
      </dgm:t>
    </dgm:pt>
    <dgm:pt modelId="{3C5A52EB-3B3F-4B77-81C6-27E98EA2B538}" type="parTrans" cxnId="{50119718-22ED-4E93-81F8-FC599AC2B035}">
      <dgm:prSet/>
      <dgm:spPr/>
      <dgm:t>
        <a:bodyPr/>
        <a:lstStyle/>
        <a:p>
          <a:endParaRPr lang="en-US" sz="2000"/>
        </a:p>
      </dgm:t>
    </dgm:pt>
    <dgm:pt modelId="{DB9E9E35-D3E7-4D57-8895-CA257D585521}" type="sibTrans" cxnId="{50119718-22ED-4E93-81F8-FC599AC2B035}">
      <dgm:prSet/>
      <dgm:spPr/>
      <dgm:t>
        <a:bodyPr/>
        <a:lstStyle/>
        <a:p>
          <a:endParaRPr lang="en-US" sz="2000"/>
        </a:p>
      </dgm:t>
    </dgm:pt>
    <dgm:pt modelId="{D758E418-3C3A-41F6-B09C-34C4A7953F2F}">
      <dgm:prSet phldrT="[Text]" custT="1"/>
      <dgm:spPr/>
      <dgm:t>
        <a:bodyPr/>
        <a:lstStyle/>
        <a:p>
          <a:r>
            <a:rPr lang="nl-NL" sz="2400" dirty="0" smtClean="0"/>
            <a:t>Cost of maintaining</a:t>
          </a:r>
          <a:endParaRPr lang="en-US" sz="2400" dirty="0"/>
        </a:p>
      </dgm:t>
    </dgm:pt>
    <dgm:pt modelId="{8C6A8D8C-E881-4AEB-BC2C-3425AB8E7D82}" type="parTrans" cxnId="{41363738-20B7-447C-8FCA-03AD74CC06FF}">
      <dgm:prSet/>
      <dgm:spPr/>
      <dgm:t>
        <a:bodyPr/>
        <a:lstStyle/>
        <a:p>
          <a:endParaRPr lang="en-US" sz="2000"/>
        </a:p>
      </dgm:t>
    </dgm:pt>
    <dgm:pt modelId="{0BA04B28-A78B-446B-AAEE-7320283D1D8E}" type="sibTrans" cxnId="{41363738-20B7-447C-8FCA-03AD74CC06FF}">
      <dgm:prSet/>
      <dgm:spPr/>
      <dgm:t>
        <a:bodyPr/>
        <a:lstStyle/>
        <a:p>
          <a:endParaRPr lang="en-US" sz="2000"/>
        </a:p>
      </dgm:t>
    </dgm:pt>
    <dgm:pt modelId="{01F3762D-A342-4424-88BC-F1B739A8D4E4}">
      <dgm:prSet phldrT="[Text]" custT="1"/>
      <dgm:spPr/>
      <dgm:t>
        <a:bodyPr/>
        <a:lstStyle/>
        <a:p>
          <a:r>
            <a:rPr lang="nl-NL" sz="3200" dirty="0" smtClean="0"/>
            <a:t>Faster</a:t>
          </a:r>
          <a:endParaRPr lang="en-US" sz="3200" dirty="0"/>
        </a:p>
      </dgm:t>
    </dgm:pt>
    <dgm:pt modelId="{FCC3F78C-0920-404E-AA82-7156129434CA}" type="parTrans" cxnId="{C55BDD6D-388C-421F-8B78-141290B7756D}">
      <dgm:prSet/>
      <dgm:spPr/>
      <dgm:t>
        <a:bodyPr/>
        <a:lstStyle/>
        <a:p>
          <a:endParaRPr lang="en-US" sz="2000"/>
        </a:p>
      </dgm:t>
    </dgm:pt>
    <dgm:pt modelId="{000A10C1-EFE9-4CB2-9D57-87D6D0A3C74F}" type="sibTrans" cxnId="{C55BDD6D-388C-421F-8B78-141290B7756D}">
      <dgm:prSet/>
      <dgm:spPr/>
      <dgm:t>
        <a:bodyPr/>
        <a:lstStyle/>
        <a:p>
          <a:endParaRPr lang="en-US" sz="2000"/>
        </a:p>
      </dgm:t>
    </dgm:pt>
    <dgm:pt modelId="{5DFE9FF3-2209-4C51-A429-6A7AE2151520}">
      <dgm:prSet phldrT="[Text]" custT="1"/>
      <dgm:spPr/>
      <dgm:t>
        <a:bodyPr/>
        <a:lstStyle/>
        <a:p>
          <a:r>
            <a:rPr lang="nl-NL" sz="2400" dirty="0" smtClean="0"/>
            <a:t>Deployment</a:t>
          </a:r>
          <a:endParaRPr lang="en-US" sz="2400" dirty="0"/>
        </a:p>
      </dgm:t>
    </dgm:pt>
    <dgm:pt modelId="{CE295EE5-51A8-460E-810C-E74C4911BDAD}" type="parTrans" cxnId="{A0DB36EC-C088-4BB1-9830-F227986DDECE}">
      <dgm:prSet/>
      <dgm:spPr/>
      <dgm:t>
        <a:bodyPr/>
        <a:lstStyle/>
        <a:p>
          <a:endParaRPr lang="en-US" sz="2000"/>
        </a:p>
      </dgm:t>
    </dgm:pt>
    <dgm:pt modelId="{C924C944-C9C2-4A5D-8C09-CD54623A506E}" type="sibTrans" cxnId="{A0DB36EC-C088-4BB1-9830-F227986DDECE}">
      <dgm:prSet/>
      <dgm:spPr/>
      <dgm:t>
        <a:bodyPr/>
        <a:lstStyle/>
        <a:p>
          <a:endParaRPr lang="en-US" sz="2000"/>
        </a:p>
      </dgm:t>
    </dgm:pt>
    <dgm:pt modelId="{01596DD1-77D5-42FB-86C5-43E85C59861A}">
      <dgm:prSet phldrT="[Text]" custT="1"/>
      <dgm:spPr/>
      <dgm:t>
        <a:bodyPr/>
        <a:lstStyle/>
        <a:p>
          <a:r>
            <a:rPr lang="nl-NL" sz="2400" dirty="0" smtClean="0"/>
            <a:t>Execution</a:t>
          </a:r>
          <a:endParaRPr lang="en-US" sz="2400" dirty="0"/>
        </a:p>
      </dgm:t>
    </dgm:pt>
    <dgm:pt modelId="{5CC132D0-4FC8-46B1-BA7F-6B89289E5F80}" type="parTrans" cxnId="{FE8670BE-A298-4DF9-9EB0-1D8F37A6DB51}">
      <dgm:prSet/>
      <dgm:spPr/>
      <dgm:t>
        <a:bodyPr/>
        <a:lstStyle/>
        <a:p>
          <a:endParaRPr lang="en-US" sz="2000"/>
        </a:p>
      </dgm:t>
    </dgm:pt>
    <dgm:pt modelId="{760000F4-849A-42DD-8BD1-B9DB341B89F6}" type="sibTrans" cxnId="{FE8670BE-A298-4DF9-9EB0-1D8F37A6DB51}">
      <dgm:prSet/>
      <dgm:spPr/>
      <dgm:t>
        <a:bodyPr/>
        <a:lstStyle/>
        <a:p>
          <a:endParaRPr lang="en-US" sz="2000"/>
        </a:p>
      </dgm:t>
    </dgm:pt>
    <dgm:pt modelId="{B7376234-5716-4A56-9E91-D01D3D6A605B}">
      <dgm:prSet phldrT="[Text]" custT="1"/>
      <dgm:spPr/>
      <dgm:t>
        <a:bodyPr/>
        <a:lstStyle/>
        <a:p>
          <a:r>
            <a:rPr lang="nl-NL" sz="2400" dirty="0" smtClean="0"/>
            <a:t>Change</a:t>
          </a:r>
          <a:endParaRPr lang="en-US" sz="2400" dirty="0"/>
        </a:p>
      </dgm:t>
    </dgm:pt>
    <dgm:pt modelId="{0872601A-E885-4E73-89A2-FC185BCBEBFF}" type="parTrans" cxnId="{C63A171D-1231-4256-B6F0-1EF3B67B4E9C}">
      <dgm:prSet/>
      <dgm:spPr/>
      <dgm:t>
        <a:bodyPr/>
        <a:lstStyle/>
        <a:p>
          <a:endParaRPr lang="en-US" sz="2000"/>
        </a:p>
      </dgm:t>
    </dgm:pt>
    <dgm:pt modelId="{65C4C1DB-CF6C-4FAB-8570-EAD2BFB697D8}" type="sibTrans" cxnId="{C63A171D-1231-4256-B6F0-1EF3B67B4E9C}">
      <dgm:prSet/>
      <dgm:spPr/>
      <dgm:t>
        <a:bodyPr/>
        <a:lstStyle/>
        <a:p>
          <a:endParaRPr lang="en-US" sz="2000"/>
        </a:p>
      </dgm:t>
    </dgm:pt>
    <dgm:pt modelId="{474F05D1-6E60-4501-A779-263C233F291B}">
      <dgm:prSet phldrT="[Text]" custT="1"/>
      <dgm:spPr/>
      <dgm:t>
        <a:bodyPr/>
        <a:lstStyle/>
        <a:p>
          <a:r>
            <a:rPr lang="nl-NL" sz="2400" dirty="0" smtClean="0"/>
            <a:t>Technology choice</a:t>
          </a:r>
          <a:endParaRPr lang="en-US" sz="2400" dirty="0"/>
        </a:p>
      </dgm:t>
    </dgm:pt>
    <dgm:pt modelId="{289EEC2C-732A-442D-AC13-94D4871F28B4}" type="parTrans" cxnId="{62AE6DFB-F97F-42EA-A723-B5E8D5EE6712}">
      <dgm:prSet/>
      <dgm:spPr/>
      <dgm:t>
        <a:bodyPr/>
        <a:lstStyle/>
        <a:p>
          <a:endParaRPr lang="en-US" sz="2000"/>
        </a:p>
      </dgm:t>
    </dgm:pt>
    <dgm:pt modelId="{DFE85CDA-1213-4470-B753-0BDC0972C53C}" type="sibTrans" cxnId="{62AE6DFB-F97F-42EA-A723-B5E8D5EE6712}">
      <dgm:prSet/>
      <dgm:spPr/>
      <dgm:t>
        <a:bodyPr/>
        <a:lstStyle/>
        <a:p>
          <a:endParaRPr lang="en-US" sz="2000"/>
        </a:p>
      </dgm:t>
    </dgm:pt>
    <dgm:pt modelId="{20AC0889-15C6-4F88-8E04-82AB180BFB04}" type="pres">
      <dgm:prSet presAssocID="{313706EE-B95F-4735-B555-DA933F7AB44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D73E43-528D-4E61-AAE1-A66E0AD0537C}" type="pres">
      <dgm:prSet presAssocID="{313706EE-B95F-4735-B555-DA933F7AB447}" presName="fgShape" presStyleLbl="fgShp" presStyleIdx="0" presStyleCnt="1"/>
      <dgm:spPr/>
      <dgm:t>
        <a:bodyPr/>
        <a:lstStyle/>
        <a:p>
          <a:endParaRPr lang="en-US"/>
        </a:p>
      </dgm:t>
    </dgm:pt>
    <dgm:pt modelId="{9CFCB2BD-CD1C-4A01-B298-CC9BBA0BB090}" type="pres">
      <dgm:prSet presAssocID="{313706EE-B95F-4735-B555-DA933F7AB447}" presName="linComp" presStyleCnt="0"/>
      <dgm:spPr/>
      <dgm:t>
        <a:bodyPr/>
        <a:lstStyle/>
        <a:p>
          <a:endParaRPr lang="en-US"/>
        </a:p>
      </dgm:t>
    </dgm:pt>
    <dgm:pt modelId="{DF7F4B49-F7EE-451C-ABA7-694F0EE69FC2}" type="pres">
      <dgm:prSet presAssocID="{E4700235-A47B-47E0-8EB6-7C4134837CE7}" presName="compNode" presStyleCnt="0"/>
      <dgm:spPr/>
      <dgm:t>
        <a:bodyPr/>
        <a:lstStyle/>
        <a:p>
          <a:endParaRPr lang="en-US"/>
        </a:p>
      </dgm:t>
    </dgm:pt>
    <dgm:pt modelId="{31C3FF97-D24F-4DA7-9B99-15666C898D2C}" type="pres">
      <dgm:prSet presAssocID="{E4700235-A47B-47E0-8EB6-7C4134837CE7}" presName="bkgdShape" presStyleLbl="node1" presStyleIdx="0" presStyleCnt="3"/>
      <dgm:spPr/>
      <dgm:t>
        <a:bodyPr/>
        <a:lstStyle/>
        <a:p>
          <a:endParaRPr lang="en-US"/>
        </a:p>
      </dgm:t>
    </dgm:pt>
    <dgm:pt modelId="{17A1791E-EED4-49E2-B64C-BEFA09D14FBF}" type="pres">
      <dgm:prSet presAssocID="{E4700235-A47B-47E0-8EB6-7C4134837CE7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DCA594-1B6F-4F13-95A9-A3AB4EE216CE}" type="pres">
      <dgm:prSet presAssocID="{E4700235-A47B-47E0-8EB6-7C4134837CE7}" presName="invisiNode" presStyleLbl="node1" presStyleIdx="0" presStyleCnt="3"/>
      <dgm:spPr/>
      <dgm:t>
        <a:bodyPr/>
        <a:lstStyle/>
        <a:p>
          <a:endParaRPr lang="en-US"/>
        </a:p>
      </dgm:t>
    </dgm:pt>
    <dgm:pt modelId="{0E575A8F-7CDA-44DA-97BF-7F840CCC1289}" type="pres">
      <dgm:prSet presAssocID="{E4700235-A47B-47E0-8EB6-7C4134837CE7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916D495-DE0F-42E0-BBCC-1A0368F74F47}" type="pres">
      <dgm:prSet presAssocID="{E0CF57CA-F616-4E89-BC83-59B90B723AA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933FB14-DB2A-4D89-AC44-FF4EBC3BB36A}" type="pres">
      <dgm:prSet presAssocID="{2C6120FB-4585-4135-9598-4279C7967E27}" presName="compNode" presStyleCnt="0"/>
      <dgm:spPr/>
      <dgm:t>
        <a:bodyPr/>
        <a:lstStyle/>
        <a:p>
          <a:endParaRPr lang="en-US"/>
        </a:p>
      </dgm:t>
    </dgm:pt>
    <dgm:pt modelId="{780897F5-7024-458A-A256-671BA026331A}" type="pres">
      <dgm:prSet presAssocID="{2C6120FB-4585-4135-9598-4279C7967E27}" presName="bkgdShape" presStyleLbl="node1" presStyleIdx="1" presStyleCnt="3"/>
      <dgm:spPr/>
      <dgm:t>
        <a:bodyPr/>
        <a:lstStyle/>
        <a:p>
          <a:endParaRPr lang="en-US"/>
        </a:p>
      </dgm:t>
    </dgm:pt>
    <dgm:pt modelId="{5331A292-F6ED-4213-A112-E13B1C0E1FD2}" type="pres">
      <dgm:prSet presAssocID="{2C6120FB-4585-4135-9598-4279C7967E27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2189-004C-44E8-9315-21B156932907}" type="pres">
      <dgm:prSet presAssocID="{2C6120FB-4585-4135-9598-4279C7967E27}" presName="invisiNode" presStyleLbl="node1" presStyleIdx="1" presStyleCnt="3"/>
      <dgm:spPr/>
      <dgm:t>
        <a:bodyPr/>
        <a:lstStyle/>
        <a:p>
          <a:endParaRPr lang="en-US"/>
        </a:p>
      </dgm:t>
    </dgm:pt>
    <dgm:pt modelId="{D59CE331-435D-4D7B-872A-2F4E67B5AC86}" type="pres">
      <dgm:prSet presAssocID="{2C6120FB-4585-4135-9598-4279C7967E27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64F0A6B-A0CC-4D80-B8D7-F46104CBB09F}" type="pres">
      <dgm:prSet presAssocID="{F6D198C1-C769-4C8A-899D-B5D605503F3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4363BB5-DDFC-4BCD-A26A-C26195F137CE}" type="pres">
      <dgm:prSet presAssocID="{01F3762D-A342-4424-88BC-F1B739A8D4E4}" presName="compNode" presStyleCnt="0"/>
      <dgm:spPr/>
      <dgm:t>
        <a:bodyPr/>
        <a:lstStyle/>
        <a:p>
          <a:endParaRPr lang="en-US"/>
        </a:p>
      </dgm:t>
    </dgm:pt>
    <dgm:pt modelId="{C5A15B60-1784-4B36-A723-F4DE366EF617}" type="pres">
      <dgm:prSet presAssocID="{01F3762D-A342-4424-88BC-F1B739A8D4E4}" presName="bkgdShape" presStyleLbl="node1" presStyleIdx="2" presStyleCnt="3"/>
      <dgm:spPr/>
      <dgm:t>
        <a:bodyPr/>
        <a:lstStyle/>
        <a:p>
          <a:endParaRPr lang="en-US"/>
        </a:p>
      </dgm:t>
    </dgm:pt>
    <dgm:pt modelId="{2CE108B2-455F-4CBA-A76B-ACFB7A4EC1AC}" type="pres">
      <dgm:prSet presAssocID="{01F3762D-A342-4424-88BC-F1B739A8D4E4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5665F-440D-40D6-B825-7A75D0211F85}" type="pres">
      <dgm:prSet presAssocID="{01F3762D-A342-4424-88BC-F1B739A8D4E4}" presName="invisiNode" presStyleLbl="node1" presStyleIdx="2" presStyleCnt="3"/>
      <dgm:spPr/>
      <dgm:t>
        <a:bodyPr/>
        <a:lstStyle/>
        <a:p>
          <a:endParaRPr lang="en-US"/>
        </a:p>
      </dgm:t>
    </dgm:pt>
    <dgm:pt modelId="{152675EF-E77A-4A3D-A1C3-1113FDBB26E2}" type="pres">
      <dgm:prSet presAssocID="{01F3762D-A342-4424-88BC-F1B739A8D4E4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95AC6FDA-77CC-476E-8E7F-CAB616811295}" type="presOf" srcId="{2C6120FB-4585-4135-9598-4279C7967E27}" destId="{780897F5-7024-458A-A256-671BA026331A}" srcOrd="0" destOrd="0" presId="urn:microsoft.com/office/officeart/2005/8/layout/hList7"/>
    <dgm:cxn modelId="{D07849EF-A60B-4BFE-9036-6CE7BEA20C18}" type="presOf" srcId="{D758E418-3C3A-41F6-B09C-34C4A7953F2F}" destId="{780897F5-7024-458A-A256-671BA026331A}" srcOrd="0" destOrd="2" presId="urn:microsoft.com/office/officeart/2005/8/layout/hList7"/>
    <dgm:cxn modelId="{4C3F0525-2D43-4A0D-B756-E4CE55EE8A48}" type="presOf" srcId="{4313D64C-79B4-412A-81E9-68387D024441}" destId="{780897F5-7024-458A-A256-671BA026331A}" srcOrd="0" destOrd="1" presId="urn:microsoft.com/office/officeart/2005/8/layout/hList7"/>
    <dgm:cxn modelId="{50119718-22ED-4E93-81F8-FC599AC2B035}" srcId="{2C6120FB-4585-4135-9598-4279C7967E27}" destId="{4313D64C-79B4-412A-81E9-68387D024441}" srcOrd="0" destOrd="0" parTransId="{3C5A52EB-3B3F-4B77-81C6-27E98EA2B538}" sibTransId="{DB9E9E35-D3E7-4D57-8895-CA257D585521}"/>
    <dgm:cxn modelId="{62AE6DFB-F97F-42EA-A723-B5E8D5EE6712}" srcId="{E4700235-A47B-47E0-8EB6-7C4134837CE7}" destId="{474F05D1-6E60-4501-A779-263C233F291B}" srcOrd="1" destOrd="0" parTransId="{289EEC2C-732A-442D-AC13-94D4871F28B4}" sibTransId="{DFE85CDA-1213-4470-B753-0BDC0972C53C}"/>
    <dgm:cxn modelId="{41363738-20B7-447C-8FCA-03AD74CC06FF}" srcId="{2C6120FB-4585-4135-9598-4279C7967E27}" destId="{D758E418-3C3A-41F6-B09C-34C4A7953F2F}" srcOrd="1" destOrd="0" parTransId="{8C6A8D8C-E881-4AEB-BC2C-3425AB8E7D82}" sibTransId="{0BA04B28-A78B-446B-AAEE-7320283D1D8E}"/>
    <dgm:cxn modelId="{479A18B9-AD0D-48FE-90F0-12B40AB0EA0B}" type="presOf" srcId="{01596DD1-77D5-42FB-86C5-43E85C59861A}" destId="{2CE108B2-455F-4CBA-A76B-ACFB7A4EC1AC}" srcOrd="1" destOrd="3" presId="urn:microsoft.com/office/officeart/2005/8/layout/hList7"/>
    <dgm:cxn modelId="{A0DB36EC-C088-4BB1-9830-F227986DDECE}" srcId="{01F3762D-A342-4424-88BC-F1B739A8D4E4}" destId="{5DFE9FF3-2209-4C51-A429-6A7AE2151520}" srcOrd="1" destOrd="0" parTransId="{CE295EE5-51A8-460E-810C-E74C4911BDAD}" sibTransId="{C924C944-C9C2-4A5D-8C09-CD54623A506E}"/>
    <dgm:cxn modelId="{827CE89D-5C82-485E-8603-73B3C2E3F003}" type="presOf" srcId="{B7376234-5716-4A56-9E91-D01D3D6A605B}" destId="{C5A15B60-1784-4B36-A723-F4DE366EF617}" srcOrd="0" destOrd="1" presId="urn:microsoft.com/office/officeart/2005/8/layout/hList7"/>
    <dgm:cxn modelId="{D0DC95A6-9BEA-4D46-ACDF-45CAB3FF2236}" type="presOf" srcId="{D758E418-3C3A-41F6-B09C-34C4A7953F2F}" destId="{5331A292-F6ED-4213-A112-E13B1C0E1FD2}" srcOrd="1" destOrd="2" presId="urn:microsoft.com/office/officeart/2005/8/layout/hList7"/>
    <dgm:cxn modelId="{9E02E10D-4DB0-4E35-A4CB-D4536F848C7D}" type="presOf" srcId="{E4700235-A47B-47E0-8EB6-7C4134837CE7}" destId="{17A1791E-EED4-49E2-B64C-BEFA09D14FBF}" srcOrd="1" destOrd="0" presId="urn:microsoft.com/office/officeart/2005/8/layout/hList7"/>
    <dgm:cxn modelId="{0A9934CA-736E-4744-8405-9FE595B2CA5B}" type="presOf" srcId="{B7376234-5716-4A56-9E91-D01D3D6A605B}" destId="{2CE108B2-455F-4CBA-A76B-ACFB7A4EC1AC}" srcOrd="1" destOrd="1" presId="urn:microsoft.com/office/officeart/2005/8/layout/hList7"/>
    <dgm:cxn modelId="{C55BDD6D-388C-421F-8B78-141290B7756D}" srcId="{313706EE-B95F-4735-B555-DA933F7AB447}" destId="{01F3762D-A342-4424-88BC-F1B739A8D4E4}" srcOrd="2" destOrd="0" parTransId="{FCC3F78C-0920-404E-AA82-7156129434CA}" sibTransId="{000A10C1-EFE9-4CB2-9D57-87D6D0A3C74F}"/>
    <dgm:cxn modelId="{71B6D3A4-AC13-4C0B-BED1-1947BDF75489}" type="presOf" srcId="{474F05D1-6E60-4501-A779-263C233F291B}" destId="{31C3FF97-D24F-4DA7-9B99-15666C898D2C}" srcOrd="0" destOrd="2" presId="urn:microsoft.com/office/officeart/2005/8/layout/hList7"/>
    <dgm:cxn modelId="{1CC6B9FA-2F24-4EAA-B4F1-FBF2EF412C54}" type="presOf" srcId="{474F05D1-6E60-4501-A779-263C233F291B}" destId="{17A1791E-EED4-49E2-B64C-BEFA09D14FBF}" srcOrd="1" destOrd="2" presId="urn:microsoft.com/office/officeart/2005/8/layout/hList7"/>
    <dgm:cxn modelId="{D37E9C2E-80E9-4E65-8273-C653D5B5A74D}" type="presOf" srcId="{01596DD1-77D5-42FB-86C5-43E85C59861A}" destId="{C5A15B60-1784-4B36-A723-F4DE366EF617}" srcOrd="0" destOrd="3" presId="urn:microsoft.com/office/officeart/2005/8/layout/hList7"/>
    <dgm:cxn modelId="{14AC488A-F314-4B09-893E-6F2DE6868A12}" type="presOf" srcId="{5DFE9FF3-2209-4C51-A429-6A7AE2151520}" destId="{C5A15B60-1784-4B36-A723-F4DE366EF617}" srcOrd="0" destOrd="2" presId="urn:microsoft.com/office/officeart/2005/8/layout/hList7"/>
    <dgm:cxn modelId="{83218FCA-05CE-4756-85FF-EEE5A8AEA921}" type="presOf" srcId="{2C6120FB-4585-4135-9598-4279C7967E27}" destId="{5331A292-F6ED-4213-A112-E13B1C0E1FD2}" srcOrd="1" destOrd="0" presId="urn:microsoft.com/office/officeart/2005/8/layout/hList7"/>
    <dgm:cxn modelId="{F65FF95E-7BF6-466D-8315-42EBF8108BC9}" type="presOf" srcId="{4313D64C-79B4-412A-81E9-68387D024441}" destId="{5331A292-F6ED-4213-A112-E13B1C0E1FD2}" srcOrd="1" destOrd="1" presId="urn:microsoft.com/office/officeart/2005/8/layout/hList7"/>
    <dgm:cxn modelId="{95A60601-5AB2-49E4-9493-774F7E497207}" type="presOf" srcId="{01F3762D-A342-4424-88BC-F1B739A8D4E4}" destId="{C5A15B60-1784-4B36-A723-F4DE366EF617}" srcOrd="0" destOrd="0" presId="urn:microsoft.com/office/officeart/2005/8/layout/hList7"/>
    <dgm:cxn modelId="{DE07B83A-4517-47D2-9A9C-9D106CAB6A42}" srcId="{E4700235-A47B-47E0-8EB6-7C4134837CE7}" destId="{C40B16AD-80AF-4031-BD81-DFA2E0A43656}" srcOrd="0" destOrd="0" parTransId="{319EB680-9A08-435F-8B79-F926D15232A7}" sibTransId="{55C65DCF-FFB3-4D4F-B395-223E7100C288}"/>
    <dgm:cxn modelId="{FE8670BE-A298-4DF9-9EB0-1D8F37A6DB51}" srcId="{01F3762D-A342-4424-88BC-F1B739A8D4E4}" destId="{01596DD1-77D5-42FB-86C5-43E85C59861A}" srcOrd="2" destOrd="0" parTransId="{5CC132D0-4FC8-46B1-BA7F-6B89289E5F80}" sibTransId="{760000F4-849A-42DD-8BD1-B9DB341B89F6}"/>
    <dgm:cxn modelId="{FABDBACC-3417-4EE7-9B2E-22ADA4773DBC}" type="presOf" srcId="{C40B16AD-80AF-4031-BD81-DFA2E0A43656}" destId="{31C3FF97-D24F-4DA7-9B99-15666C898D2C}" srcOrd="0" destOrd="1" presId="urn:microsoft.com/office/officeart/2005/8/layout/hList7"/>
    <dgm:cxn modelId="{4097B036-DA79-4920-84F0-14AA8C58E10B}" type="presOf" srcId="{F6D198C1-C769-4C8A-899D-B5D605503F3A}" destId="{064F0A6B-A0CC-4D80-B8D7-F46104CBB09F}" srcOrd="0" destOrd="0" presId="urn:microsoft.com/office/officeart/2005/8/layout/hList7"/>
    <dgm:cxn modelId="{65CEFFE6-A147-46E9-9C2A-A1472AACAB7A}" type="presOf" srcId="{5DFE9FF3-2209-4C51-A429-6A7AE2151520}" destId="{2CE108B2-455F-4CBA-A76B-ACFB7A4EC1AC}" srcOrd="1" destOrd="2" presId="urn:microsoft.com/office/officeart/2005/8/layout/hList7"/>
    <dgm:cxn modelId="{EC173047-7D36-462D-85F5-3CB7E8EC3D02}" type="presOf" srcId="{E4700235-A47B-47E0-8EB6-7C4134837CE7}" destId="{31C3FF97-D24F-4DA7-9B99-15666C898D2C}" srcOrd="0" destOrd="0" presId="urn:microsoft.com/office/officeart/2005/8/layout/hList7"/>
    <dgm:cxn modelId="{42ACDBE1-903F-4155-AE41-D59C383516A6}" type="presOf" srcId="{01F3762D-A342-4424-88BC-F1B739A8D4E4}" destId="{2CE108B2-455F-4CBA-A76B-ACFB7A4EC1AC}" srcOrd="1" destOrd="0" presId="urn:microsoft.com/office/officeart/2005/8/layout/hList7"/>
    <dgm:cxn modelId="{BA36018C-4A5C-4F3B-B796-7A4CBC2E8828}" type="presOf" srcId="{E0CF57CA-F616-4E89-BC83-59B90B723AA3}" destId="{1916D495-DE0F-42E0-BBCC-1A0368F74F47}" srcOrd="0" destOrd="0" presId="urn:microsoft.com/office/officeart/2005/8/layout/hList7"/>
    <dgm:cxn modelId="{F908A712-49C2-4694-9CA1-F9EF38B76485}" srcId="{313706EE-B95F-4735-B555-DA933F7AB447}" destId="{2C6120FB-4585-4135-9598-4279C7967E27}" srcOrd="1" destOrd="0" parTransId="{6CA5AFA2-E425-4A9C-9079-3433668357AE}" sibTransId="{F6D198C1-C769-4C8A-899D-B5D605503F3A}"/>
    <dgm:cxn modelId="{C63A171D-1231-4256-B6F0-1EF3B67B4E9C}" srcId="{01F3762D-A342-4424-88BC-F1B739A8D4E4}" destId="{B7376234-5716-4A56-9E91-D01D3D6A605B}" srcOrd="0" destOrd="0" parTransId="{0872601A-E885-4E73-89A2-FC185BCBEBFF}" sibTransId="{65C4C1DB-CF6C-4FAB-8570-EAD2BFB697D8}"/>
    <dgm:cxn modelId="{21DD959F-8C9C-45D4-A6A1-5CFF2439AD8C}" srcId="{313706EE-B95F-4735-B555-DA933F7AB447}" destId="{E4700235-A47B-47E0-8EB6-7C4134837CE7}" srcOrd="0" destOrd="0" parTransId="{E620E74D-BB94-44FD-881A-9EF3839C3972}" sibTransId="{E0CF57CA-F616-4E89-BC83-59B90B723AA3}"/>
    <dgm:cxn modelId="{1FBEFB3F-0EB2-42C2-B1A0-7A5F668D13D8}" type="presOf" srcId="{313706EE-B95F-4735-B555-DA933F7AB447}" destId="{20AC0889-15C6-4F88-8E04-82AB180BFB04}" srcOrd="0" destOrd="0" presId="urn:microsoft.com/office/officeart/2005/8/layout/hList7"/>
    <dgm:cxn modelId="{24AED410-2797-40A2-A4F1-C075CD73E470}" type="presOf" srcId="{C40B16AD-80AF-4031-BD81-DFA2E0A43656}" destId="{17A1791E-EED4-49E2-B64C-BEFA09D14FBF}" srcOrd="1" destOrd="1" presId="urn:microsoft.com/office/officeart/2005/8/layout/hList7"/>
    <dgm:cxn modelId="{0E5ADEE1-D383-423A-A61E-6B0FDD8164AE}" type="presParOf" srcId="{20AC0889-15C6-4F88-8E04-82AB180BFB04}" destId="{2DD73E43-528D-4E61-AAE1-A66E0AD0537C}" srcOrd="0" destOrd="0" presId="urn:microsoft.com/office/officeart/2005/8/layout/hList7"/>
    <dgm:cxn modelId="{65463C9C-7BC8-451D-B112-054B71BD5BB3}" type="presParOf" srcId="{20AC0889-15C6-4F88-8E04-82AB180BFB04}" destId="{9CFCB2BD-CD1C-4A01-B298-CC9BBA0BB090}" srcOrd="1" destOrd="0" presId="urn:microsoft.com/office/officeart/2005/8/layout/hList7"/>
    <dgm:cxn modelId="{6F5E6A08-3937-4903-9DA3-195C1EB0CFE5}" type="presParOf" srcId="{9CFCB2BD-CD1C-4A01-B298-CC9BBA0BB090}" destId="{DF7F4B49-F7EE-451C-ABA7-694F0EE69FC2}" srcOrd="0" destOrd="0" presId="urn:microsoft.com/office/officeart/2005/8/layout/hList7"/>
    <dgm:cxn modelId="{C7999CD5-3EFC-4C74-966B-715F9C94DE38}" type="presParOf" srcId="{DF7F4B49-F7EE-451C-ABA7-694F0EE69FC2}" destId="{31C3FF97-D24F-4DA7-9B99-15666C898D2C}" srcOrd="0" destOrd="0" presId="urn:microsoft.com/office/officeart/2005/8/layout/hList7"/>
    <dgm:cxn modelId="{7C9363D1-39CD-4DB6-8780-F7480DEBA075}" type="presParOf" srcId="{DF7F4B49-F7EE-451C-ABA7-694F0EE69FC2}" destId="{17A1791E-EED4-49E2-B64C-BEFA09D14FBF}" srcOrd="1" destOrd="0" presId="urn:microsoft.com/office/officeart/2005/8/layout/hList7"/>
    <dgm:cxn modelId="{838DEEA9-D334-47B6-BBBE-2BC406C36695}" type="presParOf" srcId="{DF7F4B49-F7EE-451C-ABA7-694F0EE69FC2}" destId="{B9DCA594-1B6F-4F13-95A9-A3AB4EE216CE}" srcOrd="2" destOrd="0" presId="urn:microsoft.com/office/officeart/2005/8/layout/hList7"/>
    <dgm:cxn modelId="{BF2B3A2D-5450-4101-B2C8-204C97F7F909}" type="presParOf" srcId="{DF7F4B49-F7EE-451C-ABA7-694F0EE69FC2}" destId="{0E575A8F-7CDA-44DA-97BF-7F840CCC1289}" srcOrd="3" destOrd="0" presId="urn:microsoft.com/office/officeart/2005/8/layout/hList7"/>
    <dgm:cxn modelId="{A4227B6D-808F-4362-B25B-2862ADDFEDD1}" type="presParOf" srcId="{9CFCB2BD-CD1C-4A01-B298-CC9BBA0BB090}" destId="{1916D495-DE0F-42E0-BBCC-1A0368F74F47}" srcOrd="1" destOrd="0" presId="urn:microsoft.com/office/officeart/2005/8/layout/hList7"/>
    <dgm:cxn modelId="{CB56CCFF-F390-4AC7-AF08-00EC36C56BD5}" type="presParOf" srcId="{9CFCB2BD-CD1C-4A01-B298-CC9BBA0BB090}" destId="{5933FB14-DB2A-4D89-AC44-FF4EBC3BB36A}" srcOrd="2" destOrd="0" presId="urn:microsoft.com/office/officeart/2005/8/layout/hList7"/>
    <dgm:cxn modelId="{4E376BE8-994F-4A85-ABE4-9C4FC1512580}" type="presParOf" srcId="{5933FB14-DB2A-4D89-AC44-FF4EBC3BB36A}" destId="{780897F5-7024-458A-A256-671BA026331A}" srcOrd="0" destOrd="0" presId="urn:microsoft.com/office/officeart/2005/8/layout/hList7"/>
    <dgm:cxn modelId="{BE30F807-E43A-4FA1-9852-83C5B79AAD39}" type="presParOf" srcId="{5933FB14-DB2A-4D89-AC44-FF4EBC3BB36A}" destId="{5331A292-F6ED-4213-A112-E13B1C0E1FD2}" srcOrd="1" destOrd="0" presId="urn:microsoft.com/office/officeart/2005/8/layout/hList7"/>
    <dgm:cxn modelId="{99471A3C-2EF6-4E38-9DE9-F02720E3C2B4}" type="presParOf" srcId="{5933FB14-DB2A-4D89-AC44-FF4EBC3BB36A}" destId="{BE5B2189-004C-44E8-9315-21B156932907}" srcOrd="2" destOrd="0" presId="urn:microsoft.com/office/officeart/2005/8/layout/hList7"/>
    <dgm:cxn modelId="{7CE15640-CEF2-4C03-AEF0-891FAFA8B847}" type="presParOf" srcId="{5933FB14-DB2A-4D89-AC44-FF4EBC3BB36A}" destId="{D59CE331-435D-4D7B-872A-2F4E67B5AC86}" srcOrd="3" destOrd="0" presId="urn:microsoft.com/office/officeart/2005/8/layout/hList7"/>
    <dgm:cxn modelId="{1213FCE9-DB77-464D-9DCE-C96C576B3D50}" type="presParOf" srcId="{9CFCB2BD-CD1C-4A01-B298-CC9BBA0BB090}" destId="{064F0A6B-A0CC-4D80-B8D7-F46104CBB09F}" srcOrd="3" destOrd="0" presId="urn:microsoft.com/office/officeart/2005/8/layout/hList7"/>
    <dgm:cxn modelId="{9B00DD66-A169-4980-9F14-A5259D313F70}" type="presParOf" srcId="{9CFCB2BD-CD1C-4A01-B298-CC9BBA0BB090}" destId="{44363BB5-DDFC-4BCD-A26A-C26195F137CE}" srcOrd="4" destOrd="0" presId="urn:microsoft.com/office/officeart/2005/8/layout/hList7"/>
    <dgm:cxn modelId="{DA43FC25-0987-4721-8539-157F77C55FE9}" type="presParOf" srcId="{44363BB5-DDFC-4BCD-A26A-C26195F137CE}" destId="{C5A15B60-1784-4B36-A723-F4DE366EF617}" srcOrd="0" destOrd="0" presId="urn:microsoft.com/office/officeart/2005/8/layout/hList7"/>
    <dgm:cxn modelId="{5ED75D2D-FBB9-41AD-8A60-1EB64E487A4A}" type="presParOf" srcId="{44363BB5-DDFC-4BCD-A26A-C26195F137CE}" destId="{2CE108B2-455F-4CBA-A76B-ACFB7A4EC1AC}" srcOrd="1" destOrd="0" presId="urn:microsoft.com/office/officeart/2005/8/layout/hList7"/>
    <dgm:cxn modelId="{4F6803A3-DC00-48F7-8A00-236432D718B7}" type="presParOf" srcId="{44363BB5-DDFC-4BCD-A26A-C26195F137CE}" destId="{6A25665F-440D-40D6-B825-7A75D0211F85}" srcOrd="2" destOrd="0" presId="urn:microsoft.com/office/officeart/2005/8/layout/hList7"/>
    <dgm:cxn modelId="{D5F41142-8FC1-45E9-8B13-9E43A6DF5612}" type="presParOf" srcId="{44363BB5-DDFC-4BCD-A26A-C26195F137CE}" destId="{152675EF-E77A-4A3D-A1C3-1113FDBB26E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FB2E90-78BD-4080-8831-9ACF56F0D130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F1ABBE-9968-403E-B931-3DCAD948DF8D}">
      <dgm:prSet/>
      <dgm:spPr/>
      <dgm:t>
        <a:bodyPr/>
        <a:lstStyle/>
        <a:p>
          <a:pPr rtl="0"/>
          <a:r>
            <a:rPr lang="nl-NL" dirty="0" smtClean="0"/>
            <a:t>Platform as a Service</a:t>
          </a:r>
          <a:endParaRPr lang="en-US" dirty="0"/>
        </a:p>
      </dgm:t>
    </dgm:pt>
    <dgm:pt modelId="{941E78A1-F73F-40CF-9927-AA99BB0B1445}" type="parTrans" cxnId="{CD30ADC0-C95F-4F5A-B7AF-F1087DA30E6D}">
      <dgm:prSet/>
      <dgm:spPr/>
      <dgm:t>
        <a:bodyPr/>
        <a:lstStyle/>
        <a:p>
          <a:endParaRPr lang="en-US"/>
        </a:p>
      </dgm:t>
    </dgm:pt>
    <dgm:pt modelId="{7DDF88BF-B551-4205-9E4A-AEB373F6BB55}" type="sibTrans" cxnId="{CD30ADC0-C95F-4F5A-B7AF-F1087DA30E6D}">
      <dgm:prSet/>
      <dgm:spPr/>
      <dgm:t>
        <a:bodyPr/>
        <a:lstStyle/>
        <a:p>
          <a:endParaRPr lang="en-US"/>
        </a:p>
      </dgm:t>
    </dgm:pt>
    <dgm:pt modelId="{BEF77576-0FE0-4D72-8CE9-C633DF3954BB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nl-NL" smtClean="0"/>
            <a:t>Autonomous teams</a:t>
          </a:r>
          <a:endParaRPr lang="en-US"/>
        </a:p>
      </dgm:t>
    </dgm:pt>
    <dgm:pt modelId="{0FCCC8C4-69B5-42D7-9FC6-9AC2A413647D}" type="parTrans" cxnId="{9D189AF4-0A28-44FD-AB48-5BC2C26A8014}">
      <dgm:prSet/>
      <dgm:spPr/>
      <dgm:t>
        <a:bodyPr/>
        <a:lstStyle/>
        <a:p>
          <a:endParaRPr lang="en-US"/>
        </a:p>
      </dgm:t>
    </dgm:pt>
    <dgm:pt modelId="{40F644FF-1A5A-46BF-B246-DD1441172B7F}" type="sibTrans" cxnId="{9D189AF4-0A28-44FD-AB48-5BC2C26A8014}">
      <dgm:prSet/>
      <dgm:spPr/>
      <dgm:t>
        <a:bodyPr/>
        <a:lstStyle/>
        <a:p>
          <a:endParaRPr lang="en-US"/>
        </a:p>
      </dgm:t>
    </dgm:pt>
    <dgm:pt modelId="{27CAB177-68A0-4E0B-BB2C-4457BF14B359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nl-NL" dirty="0" smtClean="0"/>
            <a:t>Continuous Delivery</a:t>
          </a:r>
          <a:endParaRPr lang="en-US" dirty="0"/>
        </a:p>
      </dgm:t>
    </dgm:pt>
    <dgm:pt modelId="{3E6BBAE0-3CB2-4116-BB6A-0BF33DEA3603}" type="parTrans" cxnId="{F9E83878-77CC-46C2-A58E-DDB6EE8D0A97}">
      <dgm:prSet/>
      <dgm:spPr/>
      <dgm:t>
        <a:bodyPr/>
        <a:lstStyle/>
        <a:p>
          <a:endParaRPr lang="en-US"/>
        </a:p>
      </dgm:t>
    </dgm:pt>
    <dgm:pt modelId="{4E01E8E7-A452-4513-A1CF-C28E727B17E3}" type="sibTrans" cxnId="{F9E83878-77CC-46C2-A58E-DDB6EE8D0A97}">
      <dgm:prSet/>
      <dgm:spPr/>
      <dgm:t>
        <a:bodyPr/>
        <a:lstStyle/>
        <a:p>
          <a:endParaRPr lang="en-US"/>
        </a:p>
      </dgm:t>
    </dgm:pt>
    <dgm:pt modelId="{E8E19773-780F-4B27-BA0E-932A83AB3B67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nl-NL" dirty="0" smtClean="0"/>
            <a:t>Agile Organization</a:t>
          </a:r>
          <a:endParaRPr lang="en-US" dirty="0"/>
        </a:p>
      </dgm:t>
    </dgm:pt>
    <dgm:pt modelId="{A0C027DD-D33D-4A61-A328-E5A083E741DB}" type="parTrans" cxnId="{104B3771-B21E-4CD9-81AA-85F3CEBBA06B}">
      <dgm:prSet/>
      <dgm:spPr/>
      <dgm:t>
        <a:bodyPr/>
        <a:lstStyle/>
        <a:p>
          <a:endParaRPr lang="en-US"/>
        </a:p>
      </dgm:t>
    </dgm:pt>
    <dgm:pt modelId="{247E6137-55C5-4F36-84BF-0C74625B0019}" type="sibTrans" cxnId="{104B3771-B21E-4CD9-81AA-85F3CEBBA06B}">
      <dgm:prSet/>
      <dgm:spPr/>
      <dgm:t>
        <a:bodyPr/>
        <a:lstStyle/>
        <a:p>
          <a:endParaRPr lang="en-US"/>
        </a:p>
      </dgm:t>
    </dgm:pt>
    <dgm:pt modelId="{A8E59FE6-407A-441A-84DF-C184032EA93C}">
      <dgm:prSet/>
      <dgm:spPr/>
      <dgm:t>
        <a:bodyPr/>
        <a:lstStyle/>
        <a:p>
          <a:pPr rtl="0"/>
          <a:r>
            <a:rPr lang="nl-NL" dirty="0" smtClean="0"/>
            <a:t>Reactive manifesto</a:t>
          </a:r>
          <a:endParaRPr lang="en-US" dirty="0"/>
        </a:p>
      </dgm:t>
    </dgm:pt>
    <dgm:pt modelId="{F59CE908-A3DA-4896-B1DA-B176CD22E90E}" type="parTrans" cxnId="{2CF39BFD-495B-452E-B2DB-921BD2168C3B}">
      <dgm:prSet/>
      <dgm:spPr/>
      <dgm:t>
        <a:bodyPr/>
        <a:lstStyle/>
        <a:p>
          <a:endParaRPr lang="en-US"/>
        </a:p>
      </dgm:t>
    </dgm:pt>
    <dgm:pt modelId="{52580B95-5FB1-483A-8EDD-CE2784C293B7}" type="sibTrans" cxnId="{2CF39BFD-495B-452E-B2DB-921BD2168C3B}">
      <dgm:prSet/>
      <dgm:spPr/>
      <dgm:t>
        <a:bodyPr/>
        <a:lstStyle/>
        <a:p>
          <a:endParaRPr lang="en-US"/>
        </a:p>
      </dgm:t>
    </dgm:pt>
    <dgm:pt modelId="{1DE000E3-E16E-4F58-9AC7-B5370008CFE1}" type="pres">
      <dgm:prSet presAssocID="{34FB2E90-78BD-4080-8831-9ACF56F0D13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C84C45C-4ABC-486D-AD59-D96210D1615A}" type="pres">
      <dgm:prSet presAssocID="{E2F1ABBE-9968-403E-B931-3DCAD948DF8D}" presName="vertOne" presStyleCnt="0"/>
      <dgm:spPr/>
    </dgm:pt>
    <dgm:pt modelId="{147E0D40-166E-4C82-A45E-A7D27C87FE11}" type="pres">
      <dgm:prSet presAssocID="{E2F1ABBE-9968-403E-B931-3DCAD948DF8D}" presName="txOne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6D610D-DCE3-4001-97A6-764335C529AE}" type="pres">
      <dgm:prSet presAssocID="{E2F1ABBE-9968-403E-B931-3DCAD948DF8D}" presName="horzOne" presStyleCnt="0"/>
      <dgm:spPr/>
    </dgm:pt>
    <dgm:pt modelId="{0CEE91E4-6039-4CFA-91F0-4A3866766D6C}" type="pres">
      <dgm:prSet presAssocID="{7DDF88BF-B551-4205-9E4A-AEB373F6BB55}" presName="sibSpaceOne" presStyleCnt="0"/>
      <dgm:spPr/>
    </dgm:pt>
    <dgm:pt modelId="{5566C89B-E7FD-4E1C-8028-4B92894F80E7}" type="pres">
      <dgm:prSet presAssocID="{BEF77576-0FE0-4D72-8CE9-C633DF3954BB}" presName="vertOne" presStyleCnt="0"/>
      <dgm:spPr/>
    </dgm:pt>
    <dgm:pt modelId="{1CCCBF6A-5FB1-44CC-A4DC-F23906EE4BF4}" type="pres">
      <dgm:prSet presAssocID="{BEF77576-0FE0-4D72-8CE9-C633DF3954BB}" presName="txOne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5EC909-8F5B-45A3-BF3F-A8917017018F}" type="pres">
      <dgm:prSet presAssocID="{BEF77576-0FE0-4D72-8CE9-C633DF3954BB}" presName="horzOne" presStyleCnt="0"/>
      <dgm:spPr/>
    </dgm:pt>
    <dgm:pt modelId="{43330050-1F5B-46F6-BD28-165952811F42}" type="pres">
      <dgm:prSet presAssocID="{40F644FF-1A5A-46BF-B246-DD1441172B7F}" presName="sibSpaceOne" presStyleCnt="0"/>
      <dgm:spPr/>
    </dgm:pt>
    <dgm:pt modelId="{ED05EBF2-8C32-4C42-B062-216551DA8238}" type="pres">
      <dgm:prSet presAssocID="{27CAB177-68A0-4E0B-BB2C-4457BF14B359}" presName="vertOne" presStyleCnt="0"/>
      <dgm:spPr/>
    </dgm:pt>
    <dgm:pt modelId="{C5DB3CE1-1918-4E87-A9A2-B523EE4838FA}" type="pres">
      <dgm:prSet presAssocID="{27CAB177-68A0-4E0B-BB2C-4457BF14B359}" presName="txOne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4C481A-1792-4764-97F9-192AEB9C11ED}" type="pres">
      <dgm:prSet presAssocID="{27CAB177-68A0-4E0B-BB2C-4457BF14B359}" presName="horzOne" presStyleCnt="0"/>
      <dgm:spPr/>
    </dgm:pt>
    <dgm:pt modelId="{54A9636D-D73B-4852-A14F-182C6ABC66BB}" type="pres">
      <dgm:prSet presAssocID="{4E01E8E7-A452-4513-A1CF-C28E727B17E3}" presName="sibSpaceOne" presStyleCnt="0"/>
      <dgm:spPr/>
    </dgm:pt>
    <dgm:pt modelId="{A94BCA46-FBBE-463B-84B4-E8BC57FC7F4E}" type="pres">
      <dgm:prSet presAssocID="{E8E19773-780F-4B27-BA0E-932A83AB3B67}" presName="vertOne" presStyleCnt="0"/>
      <dgm:spPr/>
    </dgm:pt>
    <dgm:pt modelId="{C7BD3D40-660C-4050-A5A9-073D5D732F97}" type="pres">
      <dgm:prSet presAssocID="{E8E19773-780F-4B27-BA0E-932A83AB3B67}" presName="txOne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EED4654-6D57-47C4-81B7-0046AC43083B}" type="pres">
      <dgm:prSet presAssocID="{E8E19773-780F-4B27-BA0E-932A83AB3B67}" presName="parTransOne" presStyleCnt="0"/>
      <dgm:spPr/>
    </dgm:pt>
    <dgm:pt modelId="{367CE1DA-8C7A-4048-8066-4173C98E5C14}" type="pres">
      <dgm:prSet presAssocID="{E8E19773-780F-4B27-BA0E-932A83AB3B67}" presName="horzOne" presStyleCnt="0"/>
      <dgm:spPr/>
    </dgm:pt>
    <dgm:pt modelId="{A6FFE684-9753-4EF2-9E94-67CCF452C535}" type="pres">
      <dgm:prSet presAssocID="{A8E59FE6-407A-441A-84DF-C184032EA93C}" presName="vertTwo" presStyleCnt="0"/>
      <dgm:spPr/>
    </dgm:pt>
    <dgm:pt modelId="{885DDFE7-BD24-469B-9F56-7B31932CC5D0}" type="pres">
      <dgm:prSet presAssocID="{A8E59FE6-407A-441A-84DF-C184032EA93C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0AF2F0-B313-4899-BDAE-1AC9632478E8}" type="pres">
      <dgm:prSet presAssocID="{A8E59FE6-407A-441A-84DF-C184032EA93C}" presName="horzTwo" presStyleCnt="0"/>
      <dgm:spPr/>
    </dgm:pt>
  </dgm:ptLst>
  <dgm:cxnLst>
    <dgm:cxn modelId="{104B3771-B21E-4CD9-81AA-85F3CEBBA06B}" srcId="{34FB2E90-78BD-4080-8831-9ACF56F0D130}" destId="{E8E19773-780F-4B27-BA0E-932A83AB3B67}" srcOrd="3" destOrd="0" parTransId="{A0C027DD-D33D-4A61-A328-E5A083E741DB}" sibTransId="{247E6137-55C5-4F36-84BF-0C74625B0019}"/>
    <dgm:cxn modelId="{2CF39BFD-495B-452E-B2DB-921BD2168C3B}" srcId="{E8E19773-780F-4B27-BA0E-932A83AB3B67}" destId="{A8E59FE6-407A-441A-84DF-C184032EA93C}" srcOrd="0" destOrd="0" parTransId="{F59CE908-A3DA-4896-B1DA-B176CD22E90E}" sibTransId="{52580B95-5FB1-483A-8EDD-CE2784C293B7}"/>
    <dgm:cxn modelId="{C73511DE-FCFA-4191-AB9A-EF46C43AA408}" type="presOf" srcId="{E2F1ABBE-9968-403E-B931-3DCAD948DF8D}" destId="{147E0D40-166E-4C82-A45E-A7D27C87FE11}" srcOrd="0" destOrd="0" presId="urn:microsoft.com/office/officeart/2005/8/layout/hierarchy4"/>
    <dgm:cxn modelId="{5D74BB44-9854-403C-BC0E-3A99101A4ABA}" type="presOf" srcId="{27CAB177-68A0-4E0B-BB2C-4457BF14B359}" destId="{C5DB3CE1-1918-4E87-A9A2-B523EE4838FA}" srcOrd="0" destOrd="0" presId="urn:microsoft.com/office/officeart/2005/8/layout/hierarchy4"/>
    <dgm:cxn modelId="{C89BD9B7-490D-4119-BA72-8738CD480570}" type="presOf" srcId="{BEF77576-0FE0-4D72-8CE9-C633DF3954BB}" destId="{1CCCBF6A-5FB1-44CC-A4DC-F23906EE4BF4}" srcOrd="0" destOrd="0" presId="urn:microsoft.com/office/officeart/2005/8/layout/hierarchy4"/>
    <dgm:cxn modelId="{F9E83878-77CC-46C2-A58E-DDB6EE8D0A97}" srcId="{34FB2E90-78BD-4080-8831-9ACF56F0D130}" destId="{27CAB177-68A0-4E0B-BB2C-4457BF14B359}" srcOrd="2" destOrd="0" parTransId="{3E6BBAE0-3CB2-4116-BB6A-0BF33DEA3603}" sibTransId="{4E01E8E7-A452-4513-A1CF-C28E727B17E3}"/>
    <dgm:cxn modelId="{B5B85889-B263-486E-93CF-EDC6B715FB19}" type="presOf" srcId="{34FB2E90-78BD-4080-8831-9ACF56F0D130}" destId="{1DE000E3-E16E-4F58-9AC7-B5370008CFE1}" srcOrd="0" destOrd="0" presId="urn:microsoft.com/office/officeart/2005/8/layout/hierarchy4"/>
    <dgm:cxn modelId="{9D189AF4-0A28-44FD-AB48-5BC2C26A8014}" srcId="{34FB2E90-78BD-4080-8831-9ACF56F0D130}" destId="{BEF77576-0FE0-4D72-8CE9-C633DF3954BB}" srcOrd="1" destOrd="0" parTransId="{0FCCC8C4-69B5-42D7-9FC6-9AC2A413647D}" sibTransId="{40F644FF-1A5A-46BF-B246-DD1441172B7F}"/>
    <dgm:cxn modelId="{177295B5-E4DB-4BE0-9E26-E4EE6DECEBBF}" type="presOf" srcId="{E8E19773-780F-4B27-BA0E-932A83AB3B67}" destId="{C7BD3D40-660C-4050-A5A9-073D5D732F97}" srcOrd="0" destOrd="0" presId="urn:microsoft.com/office/officeart/2005/8/layout/hierarchy4"/>
    <dgm:cxn modelId="{CD30ADC0-C95F-4F5A-B7AF-F1087DA30E6D}" srcId="{34FB2E90-78BD-4080-8831-9ACF56F0D130}" destId="{E2F1ABBE-9968-403E-B931-3DCAD948DF8D}" srcOrd="0" destOrd="0" parTransId="{941E78A1-F73F-40CF-9927-AA99BB0B1445}" sibTransId="{7DDF88BF-B551-4205-9E4A-AEB373F6BB55}"/>
    <dgm:cxn modelId="{27A36DFF-03D3-49C0-BAC4-97FFBDC8B035}" type="presOf" srcId="{A8E59FE6-407A-441A-84DF-C184032EA93C}" destId="{885DDFE7-BD24-469B-9F56-7B31932CC5D0}" srcOrd="0" destOrd="0" presId="urn:microsoft.com/office/officeart/2005/8/layout/hierarchy4"/>
    <dgm:cxn modelId="{F18F983D-CA63-4E78-97BA-0B76350E914A}" type="presParOf" srcId="{1DE000E3-E16E-4F58-9AC7-B5370008CFE1}" destId="{DC84C45C-4ABC-486D-AD59-D96210D1615A}" srcOrd="0" destOrd="0" presId="urn:microsoft.com/office/officeart/2005/8/layout/hierarchy4"/>
    <dgm:cxn modelId="{68D92642-FEF2-41C4-9D49-C30EE35A9219}" type="presParOf" srcId="{DC84C45C-4ABC-486D-AD59-D96210D1615A}" destId="{147E0D40-166E-4C82-A45E-A7D27C87FE11}" srcOrd="0" destOrd="0" presId="urn:microsoft.com/office/officeart/2005/8/layout/hierarchy4"/>
    <dgm:cxn modelId="{DA3EC346-36CB-4644-BAAD-CF401669B394}" type="presParOf" srcId="{DC84C45C-4ABC-486D-AD59-D96210D1615A}" destId="{186D610D-DCE3-4001-97A6-764335C529AE}" srcOrd="1" destOrd="0" presId="urn:microsoft.com/office/officeart/2005/8/layout/hierarchy4"/>
    <dgm:cxn modelId="{E6303AB8-C969-4806-A5C3-EAF95E02A8F2}" type="presParOf" srcId="{1DE000E3-E16E-4F58-9AC7-B5370008CFE1}" destId="{0CEE91E4-6039-4CFA-91F0-4A3866766D6C}" srcOrd="1" destOrd="0" presId="urn:microsoft.com/office/officeart/2005/8/layout/hierarchy4"/>
    <dgm:cxn modelId="{D5123012-B069-40F4-A70E-753EE06F7150}" type="presParOf" srcId="{1DE000E3-E16E-4F58-9AC7-B5370008CFE1}" destId="{5566C89B-E7FD-4E1C-8028-4B92894F80E7}" srcOrd="2" destOrd="0" presId="urn:microsoft.com/office/officeart/2005/8/layout/hierarchy4"/>
    <dgm:cxn modelId="{E4F1F900-9FC3-4A80-A629-0B4E3FD596C5}" type="presParOf" srcId="{5566C89B-E7FD-4E1C-8028-4B92894F80E7}" destId="{1CCCBF6A-5FB1-44CC-A4DC-F23906EE4BF4}" srcOrd="0" destOrd="0" presId="urn:microsoft.com/office/officeart/2005/8/layout/hierarchy4"/>
    <dgm:cxn modelId="{D8DBB924-E828-4CB2-8778-5CFD19400766}" type="presParOf" srcId="{5566C89B-E7FD-4E1C-8028-4B92894F80E7}" destId="{E55EC909-8F5B-45A3-BF3F-A8917017018F}" srcOrd="1" destOrd="0" presId="urn:microsoft.com/office/officeart/2005/8/layout/hierarchy4"/>
    <dgm:cxn modelId="{161FA551-ACBD-4555-BBAB-4281854F66A6}" type="presParOf" srcId="{1DE000E3-E16E-4F58-9AC7-B5370008CFE1}" destId="{43330050-1F5B-46F6-BD28-165952811F42}" srcOrd="3" destOrd="0" presId="urn:microsoft.com/office/officeart/2005/8/layout/hierarchy4"/>
    <dgm:cxn modelId="{C304970C-F4B6-4DF7-B473-CAD8F341B899}" type="presParOf" srcId="{1DE000E3-E16E-4F58-9AC7-B5370008CFE1}" destId="{ED05EBF2-8C32-4C42-B062-216551DA8238}" srcOrd="4" destOrd="0" presId="urn:microsoft.com/office/officeart/2005/8/layout/hierarchy4"/>
    <dgm:cxn modelId="{57B011EE-1785-4AF3-942E-81B32C250953}" type="presParOf" srcId="{ED05EBF2-8C32-4C42-B062-216551DA8238}" destId="{C5DB3CE1-1918-4E87-A9A2-B523EE4838FA}" srcOrd="0" destOrd="0" presId="urn:microsoft.com/office/officeart/2005/8/layout/hierarchy4"/>
    <dgm:cxn modelId="{FC47DBBA-25B9-4986-AE16-07540EEA4F8B}" type="presParOf" srcId="{ED05EBF2-8C32-4C42-B062-216551DA8238}" destId="{6A4C481A-1792-4764-97F9-192AEB9C11ED}" srcOrd="1" destOrd="0" presId="urn:microsoft.com/office/officeart/2005/8/layout/hierarchy4"/>
    <dgm:cxn modelId="{08DE84F1-2E06-4AE1-823C-B5DB71BEFAD7}" type="presParOf" srcId="{1DE000E3-E16E-4F58-9AC7-B5370008CFE1}" destId="{54A9636D-D73B-4852-A14F-182C6ABC66BB}" srcOrd="5" destOrd="0" presId="urn:microsoft.com/office/officeart/2005/8/layout/hierarchy4"/>
    <dgm:cxn modelId="{29507C5D-2853-4377-9AB5-C3FDF4ACC13A}" type="presParOf" srcId="{1DE000E3-E16E-4F58-9AC7-B5370008CFE1}" destId="{A94BCA46-FBBE-463B-84B4-E8BC57FC7F4E}" srcOrd="6" destOrd="0" presId="urn:microsoft.com/office/officeart/2005/8/layout/hierarchy4"/>
    <dgm:cxn modelId="{BF319A99-C726-4534-81B6-8602F582D643}" type="presParOf" srcId="{A94BCA46-FBBE-463B-84B4-E8BC57FC7F4E}" destId="{C7BD3D40-660C-4050-A5A9-073D5D732F97}" srcOrd="0" destOrd="0" presId="urn:microsoft.com/office/officeart/2005/8/layout/hierarchy4"/>
    <dgm:cxn modelId="{836A8E69-A5F3-441B-8879-258525D7298F}" type="presParOf" srcId="{A94BCA46-FBBE-463B-84B4-E8BC57FC7F4E}" destId="{CEED4654-6D57-47C4-81B7-0046AC43083B}" srcOrd="1" destOrd="0" presId="urn:microsoft.com/office/officeart/2005/8/layout/hierarchy4"/>
    <dgm:cxn modelId="{FA676F27-FDB4-4713-A2C3-C4689D51D662}" type="presParOf" srcId="{A94BCA46-FBBE-463B-84B4-E8BC57FC7F4E}" destId="{367CE1DA-8C7A-4048-8066-4173C98E5C14}" srcOrd="2" destOrd="0" presId="urn:microsoft.com/office/officeart/2005/8/layout/hierarchy4"/>
    <dgm:cxn modelId="{F2A1723E-DFD4-4DF3-8ACA-0E2D11D68597}" type="presParOf" srcId="{367CE1DA-8C7A-4048-8066-4173C98E5C14}" destId="{A6FFE684-9753-4EF2-9E94-67CCF452C535}" srcOrd="0" destOrd="0" presId="urn:microsoft.com/office/officeart/2005/8/layout/hierarchy4"/>
    <dgm:cxn modelId="{2363572F-4BA4-4CB3-8975-BA7DB4909DC1}" type="presParOf" srcId="{A6FFE684-9753-4EF2-9E94-67CCF452C535}" destId="{885DDFE7-BD24-469B-9F56-7B31932CC5D0}" srcOrd="0" destOrd="0" presId="urn:microsoft.com/office/officeart/2005/8/layout/hierarchy4"/>
    <dgm:cxn modelId="{CDAD9FA4-ED90-474D-B848-6A6FC15888CB}" type="presParOf" srcId="{A6FFE684-9753-4EF2-9E94-67CCF452C535}" destId="{4A0AF2F0-B313-4899-BDAE-1AC9632478E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A3F1CC-87BC-4184-88F2-8F0D3A11FBA8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2E22A1-E2CB-46E1-9E5A-A5D8C8DA4192}">
      <dgm:prSet/>
      <dgm:spPr/>
      <dgm:t>
        <a:bodyPr/>
        <a:lstStyle/>
        <a:p>
          <a:pPr rtl="0"/>
          <a:r>
            <a:rPr lang="en-US" smtClean="0"/>
            <a:t>Heterogeneous technology landscape</a:t>
          </a:r>
          <a:endParaRPr lang="en-US"/>
        </a:p>
      </dgm:t>
    </dgm:pt>
    <dgm:pt modelId="{18689876-5840-49AF-8C9E-B947D519F9D0}" type="parTrans" cxnId="{4E71DCF7-3798-454C-A6EB-B982963B5FC7}">
      <dgm:prSet/>
      <dgm:spPr/>
      <dgm:t>
        <a:bodyPr/>
        <a:lstStyle/>
        <a:p>
          <a:endParaRPr lang="en-US"/>
        </a:p>
      </dgm:t>
    </dgm:pt>
    <dgm:pt modelId="{F2103DEC-4EFD-4A4F-9036-88F5046ED18E}" type="sibTrans" cxnId="{4E71DCF7-3798-454C-A6EB-B982963B5FC7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D8BD93-823C-42C5-9302-6BA79C93DCF9}">
      <dgm:prSet/>
      <dgm:spPr/>
      <dgm:t>
        <a:bodyPr/>
        <a:lstStyle/>
        <a:p>
          <a:pPr rtl="0"/>
          <a:r>
            <a:rPr lang="en-US" smtClean="0"/>
            <a:t>Resilience against failure</a:t>
          </a:r>
          <a:endParaRPr lang="en-US"/>
        </a:p>
      </dgm:t>
    </dgm:pt>
    <dgm:pt modelId="{7A0B4949-442F-4DB5-AD9F-1AC8713D97F3}" type="parTrans" cxnId="{343609CE-334E-42D1-931B-42EED5F6B67F}">
      <dgm:prSet/>
      <dgm:spPr/>
      <dgm:t>
        <a:bodyPr/>
        <a:lstStyle/>
        <a:p>
          <a:endParaRPr lang="en-US"/>
        </a:p>
      </dgm:t>
    </dgm:pt>
    <dgm:pt modelId="{1DDC59E9-E5E3-4931-9D4A-54711F6BCF5D}" type="sibTrans" cxnId="{343609CE-334E-42D1-931B-42EED5F6B67F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A38D268-5A1B-4615-9484-BBA653FFE693}">
      <dgm:prSet/>
      <dgm:spPr/>
      <dgm:t>
        <a:bodyPr/>
        <a:lstStyle/>
        <a:p>
          <a:pPr rtl="0"/>
          <a:r>
            <a:rPr lang="en-US" smtClean="0"/>
            <a:t>Selective scaling</a:t>
          </a:r>
          <a:endParaRPr lang="en-US"/>
        </a:p>
      </dgm:t>
    </dgm:pt>
    <dgm:pt modelId="{055AA66F-0373-4A12-95D4-0E1856E93DC3}" type="parTrans" cxnId="{F1316144-1C80-4C7B-B20F-4C1FDA5047DE}">
      <dgm:prSet/>
      <dgm:spPr/>
      <dgm:t>
        <a:bodyPr/>
        <a:lstStyle/>
        <a:p>
          <a:endParaRPr lang="en-US"/>
        </a:p>
      </dgm:t>
    </dgm:pt>
    <dgm:pt modelId="{F3DA3947-18FB-4F13-8A7C-25ECA2E06A25}" type="sibTrans" cxnId="{F1316144-1C80-4C7B-B20F-4C1FDA5047DE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0C22527-9082-47A0-A186-754F3D01FB6B}">
      <dgm:prSet/>
      <dgm:spPr/>
      <dgm:t>
        <a:bodyPr/>
        <a:lstStyle/>
        <a:p>
          <a:pPr rtl="0"/>
          <a:r>
            <a:rPr lang="en-US" smtClean="0"/>
            <a:t>Deployment of smaller pieces with lower risk</a:t>
          </a:r>
          <a:endParaRPr lang="en-US"/>
        </a:p>
      </dgm:t>
    </dgm:pt>
    <dgm:pt modelId="{789357FD-DE7B-4BFA-AB6D-12B6F38BBDAC}" type="parTrans" cxnId="{80E361EA-AA8F-442F-98F1-073FE3815AF9}">
      <dgm:prSet/>
      <dgm:spPr/>
      <dgm:t>
        <a:bodyPr/>
        <a:lstStyle/>
        <a:p>
          <a:endParaRPr lang="en-US"/>
        </a:p>
      </dgm:t>
    </dgm:pt>
    <dgm:pt modelId="{D45C4E60-BCAF-40D0-A5C4-E0A6AE38997B}" type="sibTrans" cxnId="{80E361EA-AA8F-442F-98F1-073FE3815AF9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4894D8C-095A-49FA-A328-3983BAF687D8}">
      <dgm:prSet/>
      <dgm:spPr/>
      <dgm:t>
        <a:bodyPr/>
        <a:lstStyle/>
        <a:p>
          <a:pPr rtl="0"/>
          <a:r>
            <a:rPr lang="en-US" dirty="0" smtClean="0"/>
            <a:t>Alignment with organization</a:t>
          </a:r>
          <a:endParaRPr lang="en-US" dirty="0"/>
        </a:p>
      </dgm:t>
    </dgm:pt>
    <dgm:pt modelId="{44598F3B-5599-4855-B58F-925D83AFA0EB}" type="parTrans" cxnId="{094F0575-19E7-48D5-A3BF-90466891455C}">
      <dgm:prSet/>
      <dgm:spPr/>
      <dgm:t>
        <a:bodyPr/>
        <a:lstStyle/>
        <a:p>
          <a:endParaRPr lang="en-US"/>
        </a:p>
      </dgm:t>
    </dgm:pt>
    <dgm:pt modelId="{F7EC2BA1-B6BB-4E45-A129-AED3D48617F0}" type="sibTrans" cxnId="{094F0575-19E7-48D5-A3BF-90466891455C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9EA885F-6813-4B8E-983D-F4B6ED6F9BB2}">
      <dgm:prSet/>
      <dgm:spPr/>
      <dgm:t>
        <a:bodyPr/>
        <a:lstStyle/>
        <a:p>
          <a:pPr rtl="0"/>
          <a:r>
            <a:rPr lang="en-US" dirty="0" smtClean="0"/>
            <a:t> Ownership with teams</a:t>
          </a:r>
          <a:endParaRPr lang="en-US" dirty="0"/>
        </a:p>
      </dgm:t>
    </dgm:pt>
    <dgm:pt modelId="{8D4C88A8-AC38-445A-A1A8-C6A385345F7C}" type="parTrans" cxnId="{BFC02956-5615-4C77-BC21-0053A33DD774}">
      <dgm:prSet/>
      <dgm:spPr/>
      <dgm:t>
        <a:bodyPr/>
        <a:lstStyle/>
        <a:p>
          <a:endParaRPr lang="en-US"/>
        </a:p>
      </dgm:t>
    </dgm:pt>
    <dgm:pt modelId="{E7A09685-6EF8-4EE8-9CA3-123310218166}" type="sibTrans" cxnId="{BFC02956-5615-4C77-BC21-0053A33DD774}">
      <dgm:prSet/>
      <dgm:spPr/>
      <dgm:t>
        <a:bodyPr/>
        <a:lstStyle/>
        <a:p>
          <a:endParaRPr lang="en-US"/>
        </a:p>
      </dgm:t>
    </dgm:pt>
    <dgm:pt modelId="{0FF72C3A-273C-419B-B124-FB124475B7F0}">
      <dgm:prSet/>
      <dgm:spPr/>
      <dgm:t>
        <a:bodyPr/>
        <a:lstStyle/>
        <a:p>
          <a:pPr rtl="0"/>
          <a:r>
            <a:rPr lang="en-US" smtClean="0"/>
            <a:t>Composability</a:t>
          </a:r>
          <a:endParaRPr lang="en-US"/>
        </a:p>
      </dgm:t>
    </dgm:pt>
    <dgm:pt modelId="{1F8336BC-01EB-4469-AF15-BB707137D38C}" type="parTrans" cxnId="{B8E34CB9-652F-4C59-AF9E-109476849BB9}">
      <dgm:prSet/>
      <dgm:spPr/>
      <dgm:t>
        <a:bodyPr/>
        <a:lstStyle/>
        <a:p>
          <a:endParaRPr lang="en-US"/>
        </a:p>
      </dgm:t>
    </dgm:pt>
    <dgm:pt modelId="{04C4BABB-596E-4DAB-985E-91E2D23A8C6E}" type="sibTrans" cxnId="{B8E34CB9-652F-4C59-AF9E-109476849BB9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0C3FD60-2FB3-4DC1-9DF0-6B7399D7CC9A}">
      <dgm:prSet/>
      <dgm:spPr/>
      <dgm:t>
        <a:bodyPr/>
        <a:lstStyle/>
        <a:p>
          <a:pPr rtl="0"/>
          <a:r>
            <a:rPr lang="en-US" smtClean="0"/>
            <a:t>Replaceability</a:t>
          </a:r>
          <a:endParaRPr lang="en-US"/>
        </a:p>
      </dgm:t>
    </dgm:pt>
    <dgm:pt modelId="{5F2C71F2-CFC1-427C-BDA8-BC2D7571FFBA}" type="parTrans" cxnId="{50EE61DB-07EC-4D36-89A7-C8AC8D53C27A}">
      <dgm:prSet/>
      <dgm:spPr/>
      <dgm:t>
        <a:bodyPr/>
        <a:lstStyle/>
        <a:p>
          <a:endParaRPr lang="en-US"/>
        </a:p>
      </dgm:t>
    </dgm:pt>
    <dgm:pt modelId="{1C1B35C6-20B9-4CE5-95C5-F74B5A90D5DB}" type="sibTrans" cxnId="{50EE61DB-07EC-4D36-89A7-C8AC8D53C27A}">
      <dgm:prSet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1640A51-AD7C-4FF9-B233-BC1ECF0A0FE0}" type="pres">
      <dgm:prSet presAssocID="{4BA3F1CC-87BC-4184-88F2-8F0D3A11FBA8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4A8ECA40-12F8-43E1-AA18-CC0309CB47FD}" type="pres">
      <dgm:prSet presAssocID="{1F2E22A1-E2CB-46E1-9E5A-A5D8C8DA4192}" presName="text1" presStyleCnt="0"/>
      <dgm:spPr/>
    </dgm:pt>
    <dgm:pt modelId="{3A0DAA9B-AF62-4B04-AA9B-7FEC85BB52CF}" type="pres">
      <dgm:prSet presAssocID="{1F2E22A1-E2CB-46E1-9E5A-A5D8C8DA4192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475A2-EFF1-46F1-A4BF-602F0EF074C2}" type="pres">
      <dgm:prSet presAssocID="{1F2E22A1-E2CB-46E1-9E5A-A5D8C8DA4192}" presName="textaccent1" presStyleCnt="0"/>
      <dgm:spPr/>
    </dgm:pt>
    <dgm:pt modelId="{C634E823-4B08-4648-A99C-B9DC9968DAF6}" type="pres">
      <dgm:prSet presAssocID="{1F2E22A1-E2CB-46E1-9E5A-A5D8C8DA4192}" presName="accentRepeatNode" presStyleLbl="solidAlignAcc1" presStyleIdx="0" presStyleCnt="14"/>
      <dgm:spPr/>
    </dgm:pt>
    <dgm:pt modelId="{3B97252C-2F0F-4FDE-927A-F7C656E72C4E}" type="pres">
      <dgm:prSet presAssocID="{F2103DEC-4EFD-4A4F-9036-88F5046ED18E}" presName="image1" presStyleCnt="0"/>
      <dgm:spPr/>
    </dgm:pt>
    <dgm:pt modelId="{69A65453-7EF9-4521-AD57-FB5C92472362}" type="pres">
      <dgm:prSet presAssocID="{F2103DEC-4EFD-4A4F-9036-88F5046ED18E}" presName="imageRepeatNode" presStyleLbl="alignAcc1" presStyleIdx="0" presStyleCnt="7"/>
      <dgm:spPr/>
      <dgm:t>
        <a:bodyPr/>
        <a:lstStyle/>
        <a:p>
          <a:endParaRPr lang="en-US"/>
        </a:p>
      </dgm:t>
    </dgm:pt>
    <dgm:pt modelId="{F8E75118-468D-4EB8-909B-0D8EAD6372C2}" type="pres">
      <dgm:prSet presAssocID="{F2103DEC-4EFD-4A4F-9036-88F5046ED18E}" presName="imageaccent1" presStyleCnt="0"/>
      <dgm:spPr/>
    </dgm:pt>
    <dgm:pt modelId="{9789B6AB-94E4-4253-B408-78087DA5E136}" type="pres">
      <dgm:prSet presAssocID="{F2103DEC-4EFD-4A4F-9036-88F5046ED18E}" presName="accentRepeatNode" presStyleLbl="solidAlignAcc1" presStyleIdx="1" presStyleCnt="14"/>
      <dgm:spPr/>
    </dgm:pt>
    <dgm:pt modelId="{0D8D390B-FB8A-4E4F-96A3-86BC5B3DACAE}" type="pres">
      <dgm:prSet presAssocID="{03D8BD93-823C-42C5-9302-6BA79C93DCF9}" presName="text2" presStyleCnt="0"/>
      <dgm:spPr/>
    </dgm:pt>
    <dgm:pt modelId="{DA850AB7-7890-4522-900D-CA7B023F9804}" type="pres">
      <dgm:prSet presAssocID="{03D8BD93-823C-42C5-9302-6BA79C93DCF9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266DE-5864-4474-B11C-004BEE2BBF96}" type="pres">
      <dgm:prSet presAssocID="{03D8BD93-823C-42C5-9302-6BA79C93DCF9}" presName="textaccent2" presStyleCnt="0"/>
      <dgm:spPr/>
    </dgm:pt>
    <dgm:pt modelId="{419F6552-2EDD-4A2C-AADF-3336ABE5AD71}" type="pres">
      <dgm:prSet presAssocID="{03D8BD93-823C-42C5-9302-6BA79C93DCF9}" presName="accentRepeatNode" presStyleLbl="solidAlignAcc1" presStyleIdx="2" presStyleCnt="14"/>
      <dgm:spPr/>
    </dgm:pt>
    <dgm:pt modelId="{97DA94C6-FDDB-4033-8B91-3B44025C9319}" type="pres">
      <dgm:prSet presAssocID="{1DDC59E9-E5E3-4931-9D4A-54711F6BCF5D}" presName="image2" presStyleCnt="0"/>
      <dgm:spPr/>
    </dgm:pt>
    <dgm:pt modelId="{13B577DC-CDC3-417A-8D1D-3B59545B9D88}" type="pres">
      <dgm:prSet presAssocID="{1DDC59E9-E5E3-4931-9D4A-54711F6BCF5D}" presName="imageRepeatNode" presStyleLbl="alignAcc1" presStyleIdx="1" presStyleCnt="7"/>
      <dgm:spPr/>
      <dgm:t>
        <a:bodyPr/>
        <a:lstStyle/>
        <a:p>
          <a:endParaRPr lang="en-US"/>
        </a:p>
      </dgm:t>
    </dgm:pt>
    <dgm:pt modelId="{65A39FC1-6465-492E-83DF-69254BC38E08}" type="pres">
      <dgm:prSet presAssocID="{1DDC59E9-E5E3-4931-9D4A-54711F6BCF5D}" presName="imageaccent2" presStyleCnt="0"/>
      <dgm:spPr/>
    </dgm:pt>
    <dgm:pt modelId="{22B7F7A9-BE47-4E70-ADB1-697CA0E33E65}" type="pres">
      <dgm:prSet presAssocID="{1DDC59E9-E5E3-4931-9D4A-54711F6BCF5D}" presName="accentRepeatNode" presStyleLbl="solidAlignAcc1" presStyleIdx="3" presStyleCnt="14"/>
      <dgm:spPr/>
    </dgm:pt>
    <dgm:pt modelId="{4D6149C8-4CBC-4A67-8E5A-AEA97082504B}" type="pres">
      <dgm:prSet presAssocID="{3A38D268-5A1B-4615-9484-BBA653FFE693}" presName="text3" presStyleCnt="0"/>
      <dgm:spPr/>
    </dgm:pt>
    <dgm:pt modelId="{428C89C1-291E-4B5A-86EA-9440B2A723A4}" type="pres">
      <dgm:prSet presAssocID="{3A38D268-5A1B-4615-9484-BBA653FFE693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25611-ACD3-4A84-953B-A94DF8CCE58C}" type="pres">
      <dgm:prSet presAssocID="{3A38D268-5A1B-4615-9484-BBA653FFE693}" presName="textaccent3" presStyleCnt="0"/>
      <dgm:spPr/>
    </dgm:pt>
    <dgm:pt modelId="{F138A865-9C06-4A73-996C-CC69D0E4285E}" type="pres">
      <dgm:prSet presAssocID="{3A38D268-5A1B-4615-9484-BBA653FFE693}" presName="accentRepeatNode" presStyleLbl="solidAlignAcc1" presStyleIdx="4" presStyleCnt="14"/>
      <dgm:spPr/>
    </dgm:pt>
    <dgm:pt modelId="{2A1E4A76-DB1F-4D34-9108-E9AA4541BF9D}" type="pres">
      <dgm:prSet presAssocID="{F3DA3947-18FB-4F13-8A7C-25ECA2E06A25}" presName="image3" presStyleCnt="0"/>
      <dgm:spPr/>
    </dgm:pt>
    <dgm:pt modelId="{8AB57F33-B0B7-4819-929D-5628E1E0ECD4}" type="pres">
      <dgm:prSet presAssocID="{F3DA3947-18FB-4F13-8A7C-25ECA2E06A25}" presName="imageRepeatNode" presStyleLbl="alignAcc1" presStyleIdx="2" presStyleCnt="7"/>
      <dgm:spPr/>
      <dgm:t>
        <a:bodyPr/>
        <a:lstStyle/>
        <a:p>
          <a:endParaRPr lang="en-US"/>
        </a:p>
      </dgm:t>
    </dgm:pt>
    <dgm:pt modelId="{B0410C9F-0C2C-443C-AB64-A9790B63E6E1}" type="pres">
      <dgm:prSet presAssocID="{F3DA3947-18FB-4F13-8A7C-25ECA2E06A25}" presName="imageaccent3" presStyleCnt="0"/>
      <dgm:spPr/>
    </dgm:pt>
    <dgm:pt modelId="{327A3CCC-5B21-4051-9240-5B7FB15078F7}" type="pres">
      <dgm:prSet presAssocID="{F3DA3947-18FB-4F13-8A7C-25ECA2E06A25}" presName="accentRepeatNode" presStyleLbl="solidAlignAcc1" presStyleIdx="5" presStyleCnt="14"/>
      <dgm:spPr/>
    </dgm:pt>
    <dgm:pt modelId="{7567D1C0-245C-4603-BA65-14E8D02C1182}" type="pres">
      <dgm:prSet presAssocID="{60C22527-9082-47A0-A186-754F3D01FB6B}" presName="text4" presStyleCnt="0"/>
      <dgm:spPr/>
    </dgm:pt>
    <dgm:pt modelId="{E5915E64-E977-4C23-B9B2-EAE535CC0EA9}" type="pres">
      <dgm:prSet presAssocID="{60C22527-9082-47A0-A186-754F3D01FB6B}" presName="textRepeatNode" presStyleLbl="align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436055-9169-4AF6-BA93-F1F36F0EA0EA}" type="pres">
      <dgm:prSet presAssocID="{60C22527-9082-47A0-A186-754F3D01FB6B}" presName="textaccent4" presStyleCnt="0"/>
      <dgm:spPr/>
    </dgm:pt>
    <dgm:pt modelId="{D725B470-8469-4023-8FA5-DF5FE73DCF17}" type="pres">
      <dgm:prSet presAssocID="{60C22527-9082-47A0-A186-754F3D01FB6B}" presName="accentRepeatNode" presStyleLbl="solidAlignAcc1" presStyleIdx="6" presStyleCnt="14"/>
      <dgm:spPr/>
    </dgm:pt>
    <dgm:pt modelId="{39FFBACF-01CF-4240-B92C-1177FC5BC887}" type="pres">
      <dgm:prSet presAssocID="{D45C4E60-BCAF-40D0-A5C4-E0A6AE38997B}" presName="image4" presStyleCnt="0"/>
      <dgm:spPr/>
    </dgm:pt>
    <dgm:pt modelId="{023639DE-875B-4985-80AA-94FE9D57EB27}" type="pres">
      <dgm:prSet presAssocID="{D45C4E60-BCAF-40D0-A5C4-E0A6AE38997B}" presName="imageRepeatNode" presStyleLbl="alignAcc1" presStyleIdx="3" presStyleCnt="7"/>
      <dgm:spPr/>
      <dgm:t>
        <a:bodyPr/>
        <a:lstStyle/>
        <a:p>
          <a:endParaRPr lang="en-US"/>
        </a:p>
      </dgm:t>
    </dgm:pt>
    <dgm:pt modelId="{3225008E-0976-4888-80E9-6CA02CE9694A}" type="pres">
      <dgm:prSet presAssocID="{D45C4E60-BCAF-40D0-A5C4-E0A6AE38997B}" presName="imageaccent4" presStyleCnt="0"/>
      <dgm:spPr/>
    </dgm:pt>
    <dgm:pt modelId="{71B3B6B5-6CD7-4207-B377-AB8AE1B9C31C}" type="pres">
      <dgm:prSet presAssocID="{D45C4E60-BCAF-40D0-A5C4-E0A6AE38997B}" presName="accentRepeatNode" presStyleLbl="solidAlignAcc1" presStyleIdx="7" presStyleCnt="14"/>
      <dgm:spPr/>
    </dgm:pt>
    <dgm:pt modelId="{3BC4079F-2D5D-4EC1-9615-1A16AEBF4FF5}" type="pres">
      <dgm:prSet presAssocID="{D4894D8C-095A-49FA-A328-3983BAF687D8}" presName="text5" presStyleCnt="0"/>
      <dgm:spPr/>
    </dgm:pt>
    <dgm:pt modelId="{91466115-4361-4A67-A44A-BA2AC2088F56}" type="pres">
      <dgm:prSet presAssocID="{D4894D8C-095A-49FA-A328-3983BAF687D8}" presName="textRepeatNode" presStyleLbl="align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6E197D-C6A1-4640-A05C-18D24A9B871E}" type="pres">
      <dgm:prSet presAssocID="{D4894D8C-095A-49FA-A328-3983BAF687D8}" presName="textaccent5" presStyleCnt="0"/>
      <dgm:spPr/>
    </dgm:pt>
    <dgm:pt modelId="{48F88606-95E3-46E8-B27F-3FC45214EA0A}" type="pres">
      <dgm:prSet presAssocID="{D4894D8C-095A-49FA-A328-3983BAF687D8}" presName="accentRepeatNode" presStyleLbl="solidAlignAcc1" presStyleIdx="8" presStyleCnt="14"/>
      <dgm:spPr/>
    </dgm:pt>
    <dgm:pt modelId="{A4605B72-DDD1-4F3D-A866-6C14D6E96A30}" type="pres">
      <dgm:prSet presAssocID="{F7EC2BA1-B6BB-4E45-A129-AED3D48617F0}" presName="image5" presStyleCnt="0"/>
      <dgm:spPr/>
    </dgm:pt>
    <dgm:pt modelId="{A4147887-A272-4FF2-B49C-802B9463418F}" type="pres">
      <dgm:prSet presAssocID="{F7EC2BA1-B6BB-4E45-A129-AED3D48617F0}" presName="imageRepeatNode" presStyleLbl="alignAcc1" presStyleIdx="4" presStyleCnt="7"/>
      <dgm:spPr/>
      <dgm:t>
        <a:bodyPr/>
        <a:lstStyle/>
        <a:p>
          <a:endParaRPr lang="en-US"/>
        </a:p>
      </dgm:t>
    </dgm:pt>
    <dgm:pt modelId="{8CD468AC-D6F2-43B1-9ACF-E0F38A912AE0}" type="pres">
      <dgm:prSet presAssocID="{F7EC2BA1-B6BB-4E45-A129-AED3D48617F0}" presName="imageaccent5" presStyleCnt="0"/>
      <dgm:spPr/>
    </dgm:pt>
    <dgm:pt modelId="{3BB85761-75A0-419C-847B-BED72B727F47}" type="pres">
      <dgm:prSet presAssocID="{F7EC2BA1-B6BB-4E45-A129-AED3D48617F0}" presName="accentRepeatNode" presStyleLbl="solidAlignAcc1" presStyleIdx="9" presStyleCnt="14"/>
      <dgm:spPr/>
    </dgm:pt>
    <dgm:pt modelId="{1958BD41-F648-4B0E-B3F2-35ABD33A40E8}" type="pres">
      <dgm:prSet presAssocID="{0FF72C3A-273C-419B-B124-FB124475B7F0}" presName="text6" presStyleCnt="0"/>
      <dgm:spPr/>
    </dgm:pt>
    <dgm:pt modelId="{71F10005-995C-44B9-A072-3BA76DB6A945}" type="pres">
      <dgm:prSet presAssocID="{0FF72C3A-273C-419B-B124-FB124475B7F0}" presName="textRepeatNode" presStyleLbl="align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19CB8C-D5FD-44B1-BD5D-4D3992D54EB7}" type="pres">
      <dgm:prSet presAssocID="{0FF72C3A-273C-419B-B124-FB124475B7F0}" presName="textaccent6" presStyleCnt="0"/>
      <dgm:spPr/>
    </dgm:pt>
    <dgm:pt modelId="{ACD6A5F3-59A5-4389-AD17-DE2CF57964F0}" type="pres">
      <dgm:prSet presAssocID="{0FF72C3A-273C-419B-B124-FB124475B7F0}" presName="accentRepeatNode" presStyleLbl="solidAlignAcc1" presStyleIdx="10" presStyleCnt="14"/>
      <dgm:spPr/>
    </dgm:pt>
    <dgm:pt modelId="{A6A900D4-F499-40EF-AEB2-4C5DAC80512E}" type="pres">
      <dgm:prSet presAssocID="{04C4BABB-596E-4DAB-985E-91E2D23A8C6E}" presName="image6" presStyleCnt="0"/>
      <dgm:spPr/>
    </dgm:pt>
    <dgm:pt modelId="{E3F4715E-5DCD-4DD9-8020-77DC94FCB5E6}" type="pres">
      <dgm:prSet presAssocID="{04C4BABB-596E-4DAB-985E-91E2D23A8C6E}" presName="imageRepeatNode" presStyleLbl="alignAcc1" presStyleIdx="5" presStyleCnt="7"/>
      <dgm:spPr/>
      <dgm:t>
        <a:bodyPr/>
        <a:lstStyle/>
        <a:p>
          <a:endParaRPr lang="en-US"/>
        </a:p>
      </dgm:t>
    </dgm:pt>
    <dgm:pt modelId="{DB5AA094-BA48-4C82-A8F9-EE007D110C1F}" type="pres">
      <dgm:prSet presAssocID="{04C4BABB-596E-4DAB-985E-91E2D23A8C6E}" presName="imageaccent6" presStyleCnt="0"/>
      <dgm:spPr/>
    </dgm:pt>
    <dgm:pt modelId="{E792F0BB-8013-4707-A5F9-4A668D2822C0}" type="pres">
      <dgm:prSet presAssocID="{04C4BABB-596E-4DAB-985E-91E2D23A8C6E}" presName="accentRepeatNode" presStyleLbl="solidAlignAcc1" presStyleIdx="11" presStyleCnt="14"/>
      <dgm:spPr/>
    </dgm:pt>
    <dgm:pt modelId="{59E2C966-DBE9-47D1-A716-2CCDBA386E37}" type="pres">
      <dgm:prSet presAssocID="{70C3FD60-2FB3-4DC1-9DF0-6B7399D7CC9A}" presName="text7" presStyleCnt="0"/>
      <dgm:spPr/>
    </dgm:pt>
    <dgm:pt modelId="{E601AFCE-660F-4D87-9EE3-430C1504B886}" type="pres">
      <dgm:prSet presAssocID="{70C3FD60-2FB3-4DC1-9DF0-6B7399D7CC9A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5A746-7BDF-475E-B3A8-05D3CB6C94CC}" type="pres">
      <dgm:prSet presAssocID="{70C3FD60-2FB3-4DC1-9DF0-6B7399D7CC9A}" presName="textaccent7" presStyleCnt="0"/>
      <dgm:spPr/>
    </dgm:pt>
    <dgm:pt modelId="{993C1AE5-D694-4C51-8A33-C64C307A2F7E}" type="pres">
      <dgm:prSet presAssocID="{70C3FD60-2FB3-4DC1-9DF0-6B7399D7CC9A}" presName="accentRepeatNode" presStyleLbl="solidAlignAcc1" presStyleIdx="12" presStyleCnt="14"/>
      <dgm:spPr/>
    </dgm:pt>
    <dgm:pt modelId="{8451D262-9639-4BDA-906C-97E45755C72F}" type="pres">
      <dgm:prSet presAssocID="{1C1B35C6-20B9-4CE5-95C5-F74B5A90D5DB}" presName="image7" presStyleCnt="0"/>
      <dgm:spPr/>
    </dgm:pt>
    <dgm:pt modelId="{78190AB5-434A-4F22-AAAB-5FD1EB326D36}" type="pres">
      <dgm:prSet presAssocID="{1C1B35C6-20B9-4CE5-95C5-F74B5A90D5DB}" presName="imageRepeatNode" presStyleLbl="alignAcc1" presStyleIdx="6" presStyleCnt="7"/>
      <dgm:spPr/>
      <dgm:t>
        <a:bodyPr/>
        <a:lstStyle/>
        <a:p>
          <a:endParaRPr lang="en-US"/>
        </a:p>
      </dgm:t>
    </dgm:pt>
    <dgm:pt modelId="{923A26B8-D114-4193-B56B-0CE3DB8AACEC}" type="pres">
      <dgm:prSet presAssocID="{1C1B35C6-20B9-4CE5-95C5-F74B5A90D5DB}" presName="imageaccent7" presStyleCnt="0"/>
      <dgm:spPr/>
    </dgm:pt>
    <dgm:pt modelId="{147D5EFE-AB6E-4563-B76F-7A720E1DA750}" type="pres">
      <dgm:prSet presAssocID="{1C1B35C6-20B9-4CE5-95C5-F74B5A90D5DB}" presName="accentRepeatNode" presStyleLbl="solidAlignAcc1" presStyleIdx="13" presStyleCnt="14"/>
      <dgm:spPr/>
    </dgm:pt>
  </dgm:ptLst>
  <dgm:cxnLst>
    <dgm:cxn modelId="{343609CE-334E-42D1-931B-42EED5F6B67F}" srcId="{4BA3F1CC-87BC-4184-88F2-8F0D3A11FBA8}" destId="{03D8BD93-823C-42C5-9302-6BA79C93DCF9}" srcOrd="1" destOrd="0" parTransId="{7A0B4949-442F-4DB5-AD9F-1AC8713D97F3}" sibTransId="{1DDC59E9-E5E3-4931-9D4A-54711F6BCF5D}"/>
    <dgm:cxn modelId="{094F0575-19E7-48D5-A3BF-90466891455C}" srcId="{4BA3F1CC-87BC-4184-88F2-8F0D3A11FBA8}" destId="{D4894D8C-095A-49FA-A328-3983BAF687D8}" srcOrd="4" destOrd="0" parTransId="{44598F3B-5599-4855-B58F-925D83AFA0EB}" sibTransId="{F7EC2BA1-B6BB-4E45-A129-AED3D48617F0}"/>
    <dgm:cxn modelId="{6BEECFF0-C01A-46F0-8DF2-EE13BD607E18}" type="presOf" srcId="{D45C4E60-BCAF-40D0-A5C4-E0A6AE38997B}" destId="{023639DE-875B-4985-80AA-94FE9D57EB27}" srcOrd="0" destOrd="0" presId="urn:microsoft.com/office/officeart/2008/layout/HexagonCluster"/>
    <dgm:cxn modelId="{109E2085-8DEB-45CE-8D81-B72D131BB14D}" type="presOf" srcId="{1F2E22A1-E2CB-46E1-9E5A-A5D8C8DA4192}" destId="{3A0DAA9B-AF62-4B04-AA9B-7FEC85BB52CF}" srcOrd="0" destOrd="0" presId="urn:microsoft.com/office/officeart/2008/layout/HexagonCluster"/>
    <dgm:cxn modelId="{80E361EA-AA8F-442F-98F1-073FE3815AF9}" srcId="{4BA3F1CC-87BC-4184-88F2-8F0D3A11FBA8}" destId="{60C22527-9082-47A0-A186-754F3D01FB6B}" srcOrd="3" destOrd="0" parTransId="{789357FD-DE7B-4BFA-AB6D-12B6F38BBDAC}" sibTransId="{D45C4E60-BCAF-40D0-A5C4-E0A6AE38997B}"/>
    <dgm:cxn modelId="{AEDAEFCC-D07D-4F17-8431-DFDF593572FD}" type="presOf" srcId="{03D8BD93-823C-42C5-9302-6BA79C93DCF9}" destId="{DA850AB7-7890-4522-900D-CA7B023F9804}" srcOrd="0" destOrd="0" presId="urn:microsoft.com/office/officeart/2008/layout/HexagonCluster"/>
    <dgm:cxn modelId="{6190150E-E7D3-4B70-BC9C-A2371E2C9932}" type="presOf" srcId="{29EA885F-6813-4B8E-983D-F4B6ED6F9BB2}" destId="{91466115-4361-4A67-A44A-BA2AC2088F56}" srcOrd="0" destOrd="1" presId="urn:microsoft.com/office/officeart/2008/layout/HexagonCluster"/>
    <dgm:cxn modelId="{E8279169-7A81-49C5-AE0F-9767B12291F2}" type="presOf" srcId="{F2103DEC-4EFD-4A4F-9036-88F5046ED18E}" destId="{69A65453-7EF9-4521-AD57-FB5C92472362}" srcOrd="0" destOrd="0" presId="urn:microsoft.com/office/officeart/2008/layout/HexagonCluster"/>
    <dgm:cxn modelId="{5271DEA1-C244-4AFB-AD27-EAEE039E0182}" type="presOf" srcId="{04C4BABB-596E-4DAB-985E-91E2D23A8C6E}" destId="{E3F4715E-5DCD-4DD9-8020-77DC94FCB5E6}" srcOrd="0" destOrd="0" presId="urn:microsoft.com/office/officeart/2008/layout/HexagonCluster"/>
    <dgm:cxn modelId="{AC257FBC-DBB8-46D7-B5CE-BD3CBE972478}" type="presOf" srcId="{4BA3F1CC-87BC-4184-88F2-8F0D3A11FBA8}" destId="{81640A51-AD7C-4FF9-B233-BC1ECF0A0FE0}" srcOrd="0" destOrd="0" presId="urn:microsoft.com/office/officeart/2008/layout/HexagonCluster"/>
    <dgm:cxn modelId="{E4E04BF5-09F0-4570-92E1-7149F8AC01E2}" type="presOf" srcId="{F7EC2BA1-B6BB-4E45-A129-AED3D48617F0}" destId="{A4147887-A272-4FF2-B49C-802B9463418F}" srcOrd="0" destOrd="0" presId="urn:microsoft.com/office/officeart/2008/layout/HexagonCluster"/>
    <dgm:cxn modelId="{58D8B6BF-03E5-466E-A278-C300FC6919F2}" type="presOf" srcId="{D4894D8C-095A-49FA-A328-3983BAF687D8}" destId="{91466115-4361-4A67-A44A-BA2AC2088F56}" srcOrd="0" destOrd="0" presId="urn:microsoft.com/office/officeart/2008/layout/HexagonCluster"/>
    <dgm:cxn modelId="{5325EBDB-CE5F-4DFE-A9D2-8528006F5CCD}" type="presOf" srcId="{60C22527-9082-47A0-A186-754F3D01FB6B}" destId="{E5915E64-E977-4C23-B9B2-EAE535CC0EA9}" srcOrd="0" destOrd="0" presId="urn:microsoft.com/office/officeart/2008/layout/HexagonCluster"/>
    <dgm:cxn modelId="{9242B4B1-5EF7-4581-B346-2E502EB461B7}" type="presOf" srcId="{70C3FD60-2FB3-4DC1-9DF0-6B7399D7CC9A}" destId="{E601AFCE-660F-4D87-9EE3-430C1504B886}" srcOrd="0" destOrd="0" presId="urn:microsoft.com/office/officeart/2008/layout/HexagonCluster"/>
    <dgm:cxn modelId="{9E07C97D-7B3D-4F16-9474-C88C2F1BFEB3}" type="presOf" srcId="{F3DA3947-18FB-4F13-8A7C-25ECA2E06A25}" destId="{8AB57F33-B0B7-4819-929D-5628E1E0ECD4}" srcOrd="0" destOrd="0" presId="urn:microsoft.com/office/officeart/2008/layout/HexagonCluster"/>
    <dgm:cxn modelId="{52691F40-033D-4028-B688-F7463B729F95}" type="presOf" srcId="{1C1B35C6-20B9-4CE5-95C5-F74B5A90D5DB}" destId="{78190AB5-434A-4F22-AAAB-5FD1EB326D36}" srcOrd="0" destOrd="0" presId="urn:microsoft.com/office/officeart/2008/layout/HexagonCluster"/>
    <dgm:cxn modelId="{B8E34CB9-652F-4C59-AF9E-109476849BB9}" srcId="{4BA3F1CC-87BC-4184-88F2-8F0D3A11FBA8}" destId="{0FF72C3A-273C-419B-B124-FB124475B7F0}" srcOrd="5" destOrd="0" parTransId="{1F8336BC-01EB-4469-AF15-BB707137D38C}" sibTransId="{04C4BABB-596E-4DAB-985E-91E2D23A8C6E}"/>
    <dgm:cxn modelId="{F1316144-1C80-4C7B-B20F-4C1FDA5047DE}" srcId="{4BA3F1CC-87BC-4184-88F2-8F0D3A11FBA8}" destId="{3A38D268-5A1B-4615-9484-BBA653FFE693}" srcOrd="2" destOrd="0" parTransId="{055AA66F-0373-4A12-95D4-0E1856E93DC3}" sibTransId="{F3DA3947-18FB-4F13-8A7C-25ECA2E06A25}"/>
    <dgm:cxn modelId="{4E71DCF7-3798-454C-A6EB-B982963B5FC7}" srcId="{4BA3F1CC-87BC-4184-88F2-8F0D3A11FBA8}" destId="{1F2E22A1-E2CB-46E1-9E5A-A5D8C8DA4192}" srcOrd="0" destOrd="0" parTransId="{18689876-5840-49AF-8C9E-B947D519F9D0}" sibTransId="{F2103DEC-4EFD-4A4F-9036-88F5046ED18E}"/>
    <dgm:cxn modelId="{50EE61DB-07EC-4D36-89A7-C8AC8D53C27A}" srcId="{4BA3F1CC-87BC-4184-88F2-8F0D3A11FBA8}" destId="{70C3FD60-2FB3-4DC1-9DF0-6B7399D7CC9A}" srcOrd="6" destOrd="0" parTransId="{5F2C71F2-CFC1-427C-BDA8-BC2D7571FFBA}" sibTransId="{1C1B35C6-20B9-4CE5-95C5-F74B5A90D5DB}"/>
    <dgm:cxn modelId="{BFC02956-5615-4C77-BC21-0053A33DD774}" srcId="{D4894D8C-095A-49FA-A328-3983BAF687D8}" destId="{29EA885F-6813-4B8E-983D-F4B6ED6F9BB2}" srcOrd="0" destOrd="0" parTransId="{8D4C88A8-AC38-445A-A1A8-C6A385345F7C}" sibTransId="{E7A09685-6EF8-4EE8-9CA3-123310218166}"/>
    <dgm:cxn modelId="{FF7B55BD-123E-4D11-A5A9-4C5B79378CEA}" type="presOf" srcId="{0FF72C3A-273C-419B-B124-FB124475B7F0}" destId="{71F10005-995C-44B9-A072-3BA76DB6A945}" srcOrd="0" destOrd="0" presId="urn:microsoft.com/office/officeart/2008/layout/HexagonCluster"/>
    <dgm:cxn modelId="{4F88C42F-305E-4309-82C6-3645E6B82771}" type="presOf" srcId="{1DDC59E9-E5E3-4931-9D4A-54711F6BCF5D}" destId="{13B577DC-CDC3-417A-8D1D-3B59545B9D88}" srcOrd="0" destOrd="0" presId="urn:microsoft.com/office/officeart/2008/layout/HexagonCluster"/>
    <dgm:cxn modelId="{F1C8403B-F6D7-40BF-AAAB-62AE630E4875}" type="presOf" srcId="{3A38D268-5A1B-4615-9484-BBA653FFE693}" destId="{428C89C1-291E-4B5A-86EA-9440B2A723A4}" srcOrd="0" destOrd="0" presId="urn:microsoft.com/office/officeart/2008/layout/HexagonCluster"/>
    <dgm:cxn modelId="{E2933968-1809-4C63-B157-959E53883608}" type="presParOf" srcId="{81640A51-AD7C-4FF9-B233-BC1ECF0A0FE0}" destId="{4A8ECA40-12F8-43E1-AA18-CC0309CB47FD}" srcOrd="0" destOrd="0" presId="urn:microsoft.com/office/officeart/2008/layout/HexagonCluster"/>
    <dgm:cxn modelId="{632107D3-0209-48CD-BBB3-D78EB5DDFB5D}" type="presParOf" srcId="{4A8ECA40-12F8-43E1-AA18-CC0309CB47FD}" destId="{3A0DAA9B-AF62-4B04-AA9B-7FEC85BB52CF}" srcOrd="0" destOrd="0" presId="urn:microsoft.com/office/officeart/2008/layout/HexagonCluster"/>
    <dgm:cxn modelId="{B4CA0625-45DC-4843-8949-6DF2A73EBC8E}" type="presParOf" srcId="{81640A51-AD7C-4FF9-B233-BC1ECF0A0FE0}" destId="{CFC475A2-EFF1-46F1-A4BF-602F0EF074C2}" srcOrd="1" destOrd="0" presId="urn:microsoft.com/office/officeart/2008/layout/HexagonCluster"/>
    <dgm:cxn modelId="{3E033091-6AFF-428C-A195-5C1D48A1FF88}" type="presParOf" srcId="{CFC475A2-EFF1-46F1-A4BF-602F0EF074C2}" destId="{C634E823-4B08-4648-A99C-B9DC9968DAF6}" srcOrd="0" destOrd="0" presId="urn:microsoft.com/office/officeart/2008/layout/HexagonCluster"/>
    <dgm:cxn modelId="{9316B754-28CD-4DEB-9CF0-0852033227E3}" type="presParOf" srcId="{81640A51-AD7C-4FF9-B233-BC1ECF0A0FE0}" destId="{3B97252C-2F0F-4FDE-927A-F7C656E72C4E}" srcOrd="2" destOrd="0" presId="urn:microsoft.com/office/officeart/2008/layout/HexagonCluster"/>
    <dgm:cxn modelId="{A08C9BEB-414F-4362-839F-9AB6FE737E94}" type="presParOf" srcId="{3B97252C-2F0F-4FDE-927A-F7C656E72C4E}" destId="{69A65453-7EF9-4521-AD57-FB5C92472362}" srcOrd="0" destOrd="0" presId="urn:microsoft.com/office/officeart/2008/layout/HexagonCluster"/>
    <dgm:cxn modelId="{86E6D60C-6897-4DAA-83C9-BFB7E8942EC5}" type="presParOf" srcId="{81640A51-AD7C-4FF9-B233-BC1ECF0A0FE0}" destId="{F8E75118-468D-4EB8-909B-0D8EAD6372C2}" srcOrd="3" destOrd="0" presId="urn:microsoft.com/office/officeart/2008/layout/HexagonCluster"/>
    <dgm:cxn modelId="{D5DBD2E5-A0B7-412F-B70F-C14690DAD524}" type="presParOf" srcId="{F8E75118-468D-4EB8-909B-0D8EAD6372C2}" destId="{9789B6AB-94E4-4253-B408-78087DA5E136}" srcOrd="0" destOrd="0" presId="urn:microsoft.com/office/officeart/2008/layout/HexagonCluster"/>
    <dgm:cxn modelId="{7DA9DDB9-1F35-45D3-AF58-3F38E49ECD6B}" type="presParOf" srcId="{81640A51-AD7C-4FF9-B233-BC1ECF0A0FE0}" destId="{0D8D390B-FB8A-4E4F-96A3-86BC5B3DACAE}" srcOrd="4" destOrd="0" presId="urn:microsoft.com/office/officeart/2008/layout/HexagonCluster"/>
    <dgm:cxn modelId="{A002054C-8316-472D-BBB2-613681F422AE}" type="presParOf" srcId="{0D8D390B-FB8A-4E4F-96A3-86BC5B3DACAE}" destId="{DA850AB7-7890-4522-900D-CA7B023F9804}" srcOrd="0" destOrd="0" presId="urn:microsoft.com/office/officeart/2008/layout/HexagonCluster"/>
    <dgm:cxn modelId="{D8E52D1B-3904-4E6C-A307-91EA565808BB}" type="presParOf" srcId="{81640A51-AD7C-4FF9-B233-BC1ECF0A0FE0}" destId="{70A266DE-5864-4474-B11C-004BEE2BBF96}" srcOrd="5" destOrd="0" presId="urn:microsoft.com/office/officeart/2008/layout/HexagonCluster"/>
    <dgm:cxn modelId="{2B08DCFF-8B5D-4BCF-BB76-14DC027B94EA}" type="presParOf" srcId="{70A266DE-5864-4474-B11C-004BEE2BBF96}" destId="{419F6552-2EDD-4A2C-AADF-3336ABE5AD71}" srcOrd="0" destOrd="0" presId="urn:microsoft.com/office/officeart/2008/layout/HexagonCluster"/>
    <dgm:cxn modelId="{4ABDD6F3-CAE1-4513-A132-0EF55F5E6804}" type="presParOf" srcId="{81640A51-AD7C-4FF9-B233-BC1ECF0A0FE0}" destId="{97DA94C6-FDDB-4033-8B91-3B44025C9319}" srcOrd="6" destOrd="0" presId="urn:microsoft.com/office/officeart/2008/layout/HexagonCluster"/>
    <dgm:cxn modelId="{D95F85E3-C921-4263-B153-8FAE01257386}" type="presParOf" srcId="{97DA94C6-FDDB-4033-8B91-3B44025C9319}" destId="{13B577DC-CDC3-417A-8D1D-3B59545B9D88}" srcOrd="0" destOrd="0" presId="urn:microsoft.com/office/officeart/2008/layout/HexagonCluster"/>
    <dgm:cxn modelId="{F1FB6308-681E-402F-ADCE-6D1FC6DF5A71}" type="presParOf" srcId="{81640A51-AD7C-4FF9-B233-BC1ECF0A0FE0}" destId="{65A39FC1-6465-492E-83DF-69254BC38E08}" srcOrd="7" destOrd="0" presId="urn:microsoft.com/office/officeart/2008/layout/HexagonCluster"/>
    <dgm:cxn modelId="{3740EC5B-A93E-48DE-AD9F-4E46ACD92212}" type="presParOf" srcId="{65A39FC1-6465-492E-83DF-69254BC38E08}" destId="{22B7F7A9-BE47-4E70-ADB1-697CA0E33E65}" srcOrd="0" destOrd="0" presId="urn:microsoft.com/office/officeart/2008/layout/HexagonCluster"/>
    <dgm:cxn modelId="{E80B1F93-3745-4A59-8768-84F895B2AF9B}" type="presParOf" srcId="{81640A51-AD7C-4FF9-B233-BC1ECF0A0FE0}" destId="{4D6149C8-4CBC-4A67-8E5A-AEA97082504B}" srcOrd="8" destOrd="0" presId="urn:microsoft.com/office/officeart/2008/layout/HexagonCluster"/>
    <dgm:cxn modelId="{7B831A10-A2C2-4350-AA2D-DC29FD2C6A78}" type="presParOf" srcId="{4D6149C8-4CBC-4A67-8E5A-AEA97082504B}" destId="{428C89C1-291E-4B5A-86EA-9440B2A723A4}" srcOrd="0" destOrd="0" presId="urn:microsoft.com/office/officeart/2008/layout/HexagonCluster"/>
    <dgm:cxn modelId="{046F45FD-2EDF-4178-8B1F-DDE404F01DA4}" type="presParOf" srcId="{81640A51-AD7C-4FF9-B233-BC1ECF0A0FE0}" destId="{4A225611-ACD3-4A84-953B-A94DF8CCE58C}" srcOrd="9" destOrd="0" presId="urn:microsoft.com/office/officeart/2008/layout/HexagonCluster"/>
    <dgm:cxn modelId="{2A02BEDD-654C-4849-A6BB-11A2C6E449B8}" type="presParOf" srcId="{4A225611-ACD3-4A84-953B-A94DF8CCE58C}" destId="{F138A865-9C06-4A73-996C-CC69D0E4285E}" srcOrd="0" destOrd="0" presId="urn:microsoft.com/office/officeart/2008/layout/HexagonCluster"/>
    <dgm:cxn modelId="{59AE6367-A4A6-483F-B4FD-D9FB045368C9}" type="presParOf" srcId="{81640A51-AD7C-4FF9-B233-BC1ECF0A0FE0}" destId="{2A1E4A76-DB1F-4D34-9108-E9AA4541BF9D}" srcOrd="10" destOrd="0" presId="urn:microsoft.com/office/officeart/2008/layout/HexagonCluster"/>
    <dgm:cxn modelId="{03268A94-799E-4980-BA39-50406A27D4C3}" type="presParOf" srcId="{2A1E4A76-DB1F-4D34-9108-E9AA4541BF9D}" destId="{8AB57F33-B0B7-4819-929D-5628E1E0ECD4}" srcOrd="0" destOrd="0" presId="urn:microsoft.com/office/officeart/2008/layout/HexagonCluster"/>
    <dgm:cxn modelId="{85C9F4D2-0739-4A39-848F-E9F49C4396A8}" type="presParOf" srcId="{81640A51-AD7C-4FF9-B233-BC1ECF0A0FE0}" destId="{B0410C9F-0C2C-443C-AB64-A9790B63E6E1}" srcOrd="11" destOrd="0" presId="urn:microsoft.com/office/officeart/2008/layout/HexagonCluster"/>
    <dgm:cxn modelId="{2B7CFD51-C5A1-4738-8CA1-6C2043D82E5B}" type="presParOf" srcId="{B0410C9F-0C2C-443C-AB64-A9790B63E6E1}" destId="{327A3CCC-5B21-4051-9240-5B7FB15078F7}" srcOrd="0" destOrd="0" presId="urn:microsoft.com/office/officeart/2008/layout/HexagonCluster"/>
    <dgm:cxn modelId="{229B6881-A156-485E-B2AE-43FE29D630F9}" type="presParOf" srcId="{81640A51-AD7C-4FF9-B233-BC1ECF0A0FE0}" destId="{7567D1C0-245C-4603-BA65-14E8D02C1182}" srcOrd="12" destOrd="0" presId="urn:microsoft.com/office/officeart/2008/layout/HexagonCluster"/>
    <dgm:cxn modelId="{9B1D2E2B-5EC0-4EC2-922F-365584534B54}" type="presParOf" srcId="{7567D1C0-245C-4603-BA65-14E8D02C1182}" destId="{E5915E64-E977-4C23-B9B2-EAE535CC0EA9}" srcOrd="0" destOrd="0" presId="urn:microsoft.com/office/officeart/2008/layout/HexagonCluster"/>
    <dgm:cxn modelId="{84B61A5C-C5D2-4294-AEB8-A7744774238C}" type="presParOf" srcId="{81640A51-AD7C-4FF9-B233-BC1ECF0A0FE0}" destId="{D5436055-9169-4AF6-BA93-F1F36F0EA0EA}" srcOrd="13" destOrd="0" presId="urn:microsoft.com/office/officeart/2008/layout/HexagonCluster"/>
    <dgm:cxn modelId="{FBDBC180-C55E-4C41-ADD2-9956DA40F49A}" type="presParOf" srcId="{D5436055-9169-4AF6-BA93-F1F36F0EA0EA}" destId="{D725B470-8469-4023-8FA5-DF5FE73DCF17}" srcOrd="0" destOrd="0" presId="urn:microsoft.com/office/officeart/2008/layout/HexagonCluster"/>
    <dgm:cxn modelId="{E32AE75B-3CA1-4C3A-A314-EFDF68F12667}" type="presParOf" srcId="{81640A51-AD7C-4FF9-B233-BC1ECF0A0FE0}" destId="{39FFBACF-01CF-4240-B92C-1177FC5BC887}" srcOrd="14" destOrd="0" presId="urn:microsoft.com/office/officeart/2008/layout/HexagonCluster"/>
    <dgm:cxn modelId="{753EA57D-A5FC-41D1-9D12-DC167DE8F8E7}" type="presParOf" srcId="{39FFBACF-01CF-4240-B92C-1177FC5BC887}" destId="{023639DE-875B-4985-80AA-94FE9D57EB27}" srcOrd="0" destOrd="0" presId="urn:microsoft.com/office/officeart/2008/layout/HexagonCluster"/>
    <dgm:cxn modelId="{6B21DDA9-E06A-446C-9DF4-1059A8535A91}" type="presParOf" srcId="{81640A51-AD7C-4FF9-B233-BC1ECF0A0FE0}" destId="{3225008E-0976-4888-80E9-6CA02CE9694A}" srcOrd="15" destOrd="0" presId="urn:microsoft.com/office/officeart/2008/layout/HexagonCluster"/>
    <dgm:cxn modelId="{47B52B40-E36F-4002-9047-07DC74291CBA}" type="presParOf" srcId="{3225008E-0976-4888-80E9-6CA02CE9694A}" destId="{71B3B6B5-6CD7-4207-B377-AB8AE1B9C31C}" srcOrd="0" destOrd="0" presId="urn:microsoft.com/office/officeart/2008/layout/HexagonCluster"/>
    <dgm:cxn modelId="{46D1690D-A569-47DE-BE83-98E432456632}" type="presParOf" srcId="{81640A51-AD7C-4FF9-B233-BC1ECF0A0FE0}" destId="{3BC4079F-2D5D-4EC1-9615-1A16AEBF4FF5}" srcOrd="16" destOrd="0" presId="urn:microsoft.com/office/officeart/2008/layout/HexagonCluster"/>
    <dgm:cxn modelId="{6BB58E2B-C1F3-43DA-86FD-B7344C9D06CE}" type="presParOf" srcId="{3BC4079F-2D5D-4EC1-9615-1A16AEBF4FF5}" destId="{91466115-4361-4A67-A44A-BA2AC2088F56}" srcOrd="0" destOrd="0" presId="urn:microsoft.com/office/officeart/2008/layout/HexagonCluster"/>
    <dgm:cxn modelId="{FD728067-CEBE-494B-A913-6758E5BAC583}" type="presParOf" srcId="{81640A51-AD7C-4FF9-B233-BC1ECF0A0FE0}" destId="{2A6E197D-C6A1-4640-A05C-18D24A9B871E}" srcOrd="17" destOrd="0" presId="urn:microsoft.com/office/officeart/2008/layout/HexagonCluster"/>
    <dgm:cxn modelId="{CADB621E-7A66-453D-BD34-AA49179F4DDC}" type="presParOf" srcId="{2A6E197D-C6A1-4640-A05C-18D24A9B871E}" destId="{48F88606-95E3-46E8-B27F-3FC45214EA0A}" srcOrd="0" destOrd="0" presId="urn:microsoft.com/office/officeart/2008/layout/HexagonCluster"/>
    <dgm:cxn modelId="{EA9F5588-0F52-4CE7-9E88-4E17D9000B2F}" type="presParOf" srcId="{81640A51-AD7C-4FF9-B233-BC1ECF0A0FE0}" destId="{A4605B72-DDD1-4F3D-A866-6C14D6E96A30}" srcOrd="18" destOrd="0" presId="urn:microsoft.com/office/officeart/2008/layout/HexagonCluster"/>
    <dgm:cxn modelId="{F2766AD1-778E-4706-8687-3273A0DB5618}" type="presParOf" srcId="{A4605B72-DDD1-4F3D-A866-6C14D6E96A30}" destId="{A4147887-A272-4FF2-B49C-802B9463418F}" srcOrd="0" destOrd="0" presId="urn:microsoft.com/office/officeart/2008/layout/HexagonCluster"/>
    <dgm:cxn modelId="{C37B2778-7598-411E-A1F2-A5AE3B2679BB}" type="presParOf" srcId="{81640A51-AD7C-4FF9-B233-BC1ECF0A0FE0}" destId="{8CD468AC-D6F2-43B1-9ACF-E0F38A912AE0}" srcOrd="19" destOrd="0" presId="urn:microsoft.com/office/officeart/2008/layout/HexagonCluster"/>
    <dgm:cxn modelId="{614CC7CD-9A00-48F7-B76E-965C96E703D8}" type="presParOf" srcId="{8CD468AC-D6F2-43B1-9ACF-E0F38A912AE0}" destId="{3BB85761-75A0-419C-847B-BED72B727F47}" srcOrd="0" destOrd="0" presId="urn:microsoft.com/office/officeart/2008/layout/HexagonCluster"/>
    <dgm:cxn modelId="{C3B50ED3-399A-4238-8843-BFBD06D5265A}" type="presParOf" srcId="{81640A51-AD7C-4FF9-B233-BC1ECF0A0FE0}" destId="{1958BD41-F648-4B0E-B3F2-35ABD33A40E8}" srcOrd="20" destOrd="0" presId="urn:microsoft.com/office/officeart/2008/layout/HexagonCluster"/>
    <dgm:cxn modelId="{1FD3F988-A590-4906-BCD4-7D4AB4B7C6B9}" type="presParOf" srcId="{1958BD41-F648-4B0E-B3F2-35ABD33A40E8}" destId="{71F10005-995C-44B9-A072-3BA76DB6A945}" srcOrd="0" destOrd="0" presId="urn:microsoft.com/office/officeart/2008/layout/HexagonCluster"/>
    <dgm:cxn modelId="{EA802CA9-0024-4EFA-9E90-93E4234802D2}" type="presParOf" srcId="{81640A51-AD7C-4FF9-B233-BC1ECF0A0FE0}" destId="{E119CB8C-D5FD-44B1-BD5D-4D3992D54EB7}" srcOrd="21" destOrd="0" presId="urn:microsoft.com/office/officeart/2008/layout/HexagonCluster"/>
    <dgm:cxn modelId="{1E535061-8B88-46DB-8AFA-DF5FA426E738}" type="presParOf" srcId="{E119CB8C-D5FD-44B1-BD5D-4D3992D54EB7}" destId="{ACD6A5F3-59A5-4389-AD17-DE2CF57964F0}" srcOrd="0" destOrd="0" presId="urn:microsoft.com/office/officeart/2008/layout/HexagonCluster"/>
    <dgm:cxn modelId="{DF71DA5C-102E-4729-8055-3F40692CC251}" type="presParOf" srcId="{81640A51-AD7C-4FF9-B233-BC1ECF0A0FE0}" destId="{A6A900D4-F499-40EF-AEB2-4C5DAC80512E}" srcOrd="22" destOrd="0" presId="urn:microsoft.com/office/officeart/2008/layout/HexagonCluster"/>
    <dgm:cxn modelId="{AB76B515-781F-4D95-99D4-5F03B4DCE078}" type="presParOf" srcId="{A6A900D4-F499-40EF-AEB2-4C5DAC80512E}" destId="{E3F4715E-5DCD-4DD9-8020-77DC94FCB5E6}" srcOrd="0" destOrd="0" presId="urn:microsoft.com/office/officeart/2008/layout/HexagonCluster"/>
    <dgm:cxn modelId="{125B1B45-8BC3-4FAF-ABE6-178A402A7D47}" type="presParOf" srcId="{81640A51-AD7C-4FF9-B233-BC1ECF0A0FE0}" destId="{DB5AA094-BA48-4C82-A8F9-EE007D110C1F}" srcOrd="23" destOrd="0" presId="urn:microsoft.com/office/officeart/2008/layout/HexagonCluster"/>
    <dgm:cxn modelId="{AA2182A8-4794-4FBC-835A-C78EEA30EDE5}" type="presParOf" srcId="{DB5AA094-BA48-4C82-A8F9-EE007D110C1F}" destId="{E792F0BB-8013-4707-A5F9-4A668D2822C0}" srcOrd="0" destOrd="0" presId="urn:microsoft.com/office/officeart/2008/layout/HexagonCluster"/>
    <dgm:cxn modelId="{8636B819-0EAE-4B73-8B55-94038AF706A8}" type="presParOf" srcId="{81640A51-AD7C-4FF9-B233-BC1ECF0A0FE0}" destId="{59E2C966-DBE9-47D1-A716-2CCDBA386E37}" srcOrd="24" destOrd="0" presId="urn:microsoft.com/office/officeart/2008/layout/HexagonCluster"/>
    <dgm:cxn modelId="{319830A0-4D54-496C-96BD-DAF7833EFBEE}" type="presParOf" srcId="{59E2C966-DBE9-47D1-A716-2CCDBA386E37}" destId="{E601AFCE-660F-4D87-9EE3-430C1504B886}" srcOrd="0" destOrd="0" presId="urn:microsoft.com/office/officeart/2008/layout/HexagonCluster"/>
    <dgm:cxn modelId="{861ABD57-2657-47DC-942E-4322B4BC3E61}" type="presParOf" srcId="{81640A51-AD7C-4FF9-B233-BC1ECF0A0FE0}" destId="{7015A746-7BDF-475E-B3A8-05D3CB6C94CC}" srcOrd="25" destOrd="0" presId="urn:microsoft.com/office/officeart/2008/layout/HexagonCluster"/>
    <dgm:cxn modelId="{28DA7E0C-3BD7-498D-BE79-A184B95A520A}" type="presParOf" srcId="{7015A746-7BDF-475E-B3A8-05D3CB6C94CC}" destId="{993C1AE5-D694-4C51-8A33-C64C307A2F7E}" srcOrd="0" destOrd="0" presId="urn:microsoft.com/office/officeart/2008/layout/HexagonCluster"/>
    <dgm:cxn modelId="{2E99BB48-244D-49CD-8465-DEBB5E7C4558}" type="presParOf" srcId="{81640A51-AD7C-4FF9-B233-BC1ECF0A0FE0}" destId="{8451D262-9639-4BDA-906C-97E45755C72F}" srcOrd="26" destOrd="0" presId="urn:microsoft.com/office/officeart/2008/layout/HexagonCluster"/>
    <dgm:cxn modelId="{7D805BED-4856-4A40-BDE9-6E1B9A212810}" type="presParOf" srcId="{8451D262-9639-4BDA-906C-97E45755C72F}" destId="{78190AB5-434A-4F22-AAAB-5FD1EB326D36}" srcOrd="0" destOrd="0" presId="urn:microsoft.com/office/officeart/2008/layout/HexagonCluster"/>
    <dgm:cxn modelId="{8160AA33-D363-4159-8430-257252F2EE2E}" type="presParOf" srcId="{81640A51-AD7C-4FF9-B233-BC1ECF0A0FE0}" destId="{923A26B8-D114-4193-B56B-0CE3DB8AACEC}" srcOrd="27" destOrd="0" presId="urn:microsoft.com/office/officeart/2008/layout/HexagonCluster"/>
    <dgm:cxn modelId="{507510AA-784E-4DB3-B1BC-2AF4232EA18F}" type="presParOf" srcId="{923A26B8-D114-4193-B56B-0CE3DB8AACEC}" destId="{147D5EFE-AB6E-4563-B76F-7A720E1DA75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59B202-B14F-4114-B801-9519A1F89AFD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738139-CE30-4028-BB5E-7F47F0F9381E}">
      <dgm:prSet/>
      <dgm:spPr/>
      <dgm:t>
        <a:bodyPr/>
        <a:lstStyle/>
        <a:p>
          <a:pPr rtl="0"/>
          <a:r>
            <a:rPr lang="en-US" smtClean="0"/>
            <a:t>No Coupling</a:t>
          </a:r>
          <a:endParaRPr lang="en-US"/>
        </a:p>
      </dgm:t>
    </dgm:pt>
    <dgm:pt modelId="{D6A8A452-A495-4C5B-9710-6DD2A1BEF6F5}" type="parTrans" cxnId="{72AF32F0-EDB6-44FC-970C-DBA14610DBAF}">
      <dgm:prSet/>
      <dgm:spPr/>
      <dgm:t>
        <a:bodyPr/>
        <a:lstStyle/>
        <a:p>
          <a:endParaRPr lang="en-US"/>
        </a:p>
      </dgm:t>
    </dgm:pt>
    <dgm:pt modelId="{CE28870C-3EB4-4B00-8D46-F2C827F40E2A}" type="sibTrans" cxnId="{72AF32F0-EDB6-44FC-970C-DBA14610DBAF}">
      <dgm:prSet/>
      <dgm:spPr/>
      <dgm:t>
        <a:bodyPr/>
        <a:lstStyle/>
        <a:p>
          <a:endParaRPr lang="en-US"/>
        </a:p>
      </dgm:t>
    </dgm:pt>
    <dgm:pt modelId="{3FE936C6-70C9-4266-BEF7-7A8531FDE540}">
      <dgm:prSet/>
      <dgm:spPr/>
      <dgm:t>
        <a:bodyPr/>
        <a:lstStyle/>
        <a:p>
          <a:pPr rtl="0"/>
          <a:r>
            <a:rPr lang="en-US" smtClean="0"/>
            <a:t>Components are completely insensitive to changes and errors in other components.</a:t>
          </a:r>
          <a:endParaRPr lang="en-US"/>
        </a:p>
      </dgm:t>
    </dgm:pt>
    <dgm:pt modelId="{F0449D82-34D1-49DC-B4BA-5D93B6D9305F}" type="parTrans" cxnId="{09A113ED-76C7-4614-B1BB-A091880824F1}">
      <dgm:prSet/>
      <dgm:spPr/>
      <dgm:t>
        <a:bodyPr/>
        <a:lstStyle/>
        <a:p>
          <a:endParaRPr lang="en-US"/>
        </a:p>
      </dgm:t>
    </dgm:pt>
    <dgm:pt modelId="{05D537E6-37CD-44FD-AB67-B0B9845D291A}" type="sibTrans" cxnId="{09A113ED-76C7-4614-B1BB-A091880824F1}">
      <dgm:prSet/>
      <dgm:spPr/>
      <dgm:t>
        <a:bodyPr/>
        <a:lstStyle/>
        <a:p>
          <a:endParaRPr lang="en-US"/>
        </a:p>
      </dgm:t>
    </dgm:pt>
    <dgm:pt modelId="{587373E5-04E3-4F88-93BF-4190288F17EC}">
      <dgm:prSet/>
      <dgm:spPr/>
      <dgm:t>
        <a:bodyPr/>
        <a:lstStyle/>
        <a:p>
          <a:pPr rtl="0"/>
          <a:r>
            <a:rPr lang="en-US" smtClean="0"/>
            <a:t>Low Coupling</a:t>
          </a:r>
          <a:endParaRPr lang="en-US"/>
        </a:p>
      </dgm:t>
    </dgm:pt>
    <dgm:pt modelId="{1D7AFD17-9214-4B8B-BFC1-A4D6763179AC}" type="parTrans" cxnId="{628E0AB4-8D61-4811-A0E5-E241656D079A}">
      <dgm:prSet/>
      <dgm:spPr/>
      <dgm:t>
        <a:bodyPr/>
        <a:lstStyle/>
        <a:p>
          <a:endParaRPr lang="en-US"/>
        </a:p>
      </dgm:t>
    </dgm:pt>
    <dgm:pt modelId="{285493EF-039B-4D26-B591-FFA5A743712A}" type="sibTrans" cxnId="{628E0AB4-8D61-4811-A0E5-E241656D079A}">
      <dgm:prSet/>
      <dgm:spPr/>
      <dgm:t>
        <a:bodyPr/>
        <a:lstStyle/>
        <a:p>
          <a:endParaRPr lang="en-US"/>
        </a:p>
      </dgm:t>
    </dgm:pt>
    <dgm:pt modelId="{076A933C-4621-4B54-9A4B-C0D9D73A4B28}">
      <dgm:prSet/>
      <dgm:spPr/>
      <dgm:t>
        <a:bodyPr/>
        <a:lstStyle/>
        <a:p>
          <a:pPr rtl="0"/>
          <a:r>
            <a:rPr lang="en-US" smtClean="0"/>
            <a:t>Error and changes seldom propagate errors and changes to dependent components</a:t>
          </a:r>
          <a:endParaRPr lang="en-US"/>
        </a:p>
      </dgm:t>
    </dgm:pt>
    <dgm:pt modelId="{44416B54-6E58-442D-BFCA-6E21F49A52C4}" type="parTrans" cxnId="{1BEEF4A8-E09F-43BD-AF35-7CF5AB2543FD}">
      <dgm:prSet/>
      <dgm:spPr/>
      <dgm:t>
        <a:bodyPr/>
        <a:lstStyle/>
        <a:p>
          <a:endParaRPr lang="en-US"/>
        </a:p>
      </dgm:t>
    </dgm:pt>
    <dgm:pt modelId="{74E0DCCA-D46A-4F28-BFAF-C8EC0B7B326C}" type="sibTrans" cxnId="{1BEEF4A8-E09F-43BD-AF35-7CF5AB2543FD}">
      <dgm:prSet/>
      <dgm:spPr/>
      <dgm:t>
        <a:bodyPr/>
        <a:lstStyle/>
        <a:p>
          <a:endParaRPr lang="en-US"/>
        </a:p>
      </dgm:t>
    </dgm:pt>
    <dgm:pt modelId="{4DA14CD1-1102-4C0E-AED2-D2C3AC7BCA9F}">
      <dgm:prSet/>
      <dgm:spPr/>
      <dgm:t>
        <a:bodyPr/>
        <a:lstStyle/>
        <a:p>
          <a:pPr rtl="0"/>
          <a:r>
            <a:rPr lang="en-US" smtClean="0"/>
            <a:t>High Coupling</a:t>
          </a:r>
          <a:endParaRPr lang="en-US"/>
        </a:p>
      </dgm:t>
    </dgm:pt>
    <dgm:pt modelId="{1BA9E4E9-32A6-4060-8BE1-413AB27AAEEB}" type="parTrans" cxnId="{1B4AA46F-3B26-4064-AA8F-DA574F3DE80C}">
      <dgm:prSet/>
      <dgm:spPr/>
      <dgm:t>
        <a:bodyPr/>
        <a:lstStyle/>
        <a:p>
          <a:endParaRPr lang="en-US"/>
        </a:p>
      </dgm:t>
    </dgm:pt>
    <dgm:pt modelId="{1C943A21-96E5-4890-AEE8-0EF4DB1299EB}" type="sibTrans" cxnId="{1B4AA46F-3B26-4064-AA8F-DA574F3DE80C}">
      <dgm:prSet/>
      <dgm:spPr/>
      <dgm:t>
        <a:bodyPr/>
        <a:lstStyle/>
        <a:p>
          <a:endParaRPr lang="en-US"/>
        </a:p>
      </dgm:t>
    </dgm:pt>
    <dgm:pt modelId="{6650148E-5AF1-438D-B771-63FA821850A2}">
      <dgm:prSet/>
      <dgm:spPr/>
      <dgm:t>
        <a:bodyPr/>
        <a:lstStyle/>
        <a:p>
          <a:pPr rtl="0"/>
          <a:r>
            <a:rPr lang="en-US" smtClean="0"/>
            <a:t>Errors and changes in one component almost always propagate to other components</a:t>
          </a:r>
          <a:endParaRPr lang="en-US"/>
        </a:p>
      </dgm:t>
    </dgm:pt>
    <dgm:pt modelId="{13A7BE33-FF8D-4EBE-AF15-33A03BE76EA5}" type="parTrans" cxnId="{8B00318E-961A-4D3A-8A9F-DC9A1DECE893}">
      <dgm:prSet/>
      <dgm:spPr/>
      <dgm:t>
        <a:bodyPr/>
        <a:lstStyle/>
        <a:p>
          <a:endParaRPr lang="en-US"/>
        </a:p>
      </dgm:t>
    </dgm:pt>
    <dgm:pt modelId="{8FEFF6C1-C746-4EA7-AB71-869257750EB8}" type="sibTrans" cxnId="{8B00318E-961A-4D3A-8A9F-DC9A1DECE893}">
      <dgm:prSet/>
      <dgm:spPr/>
      <dgm:t>
        <a:bodyPr/>
        <a:lstStyle/>
        <a:p>
          <a:endParaRPr lang="en-US"/>
        </a:p>
      </dgm:t>
    </dgm:pt>
    <dgm:pt modelId="{46552839-9131-4E58-BD42-58C2B65EE781}" type="pres">
      <dgm:prSet presAssocID="{6259B202-B14F-4114-B801-9519A1F89AFD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9CD0CD2-1EB5-4AEA-AE63-6BA43844C9E2}" type="pres">
      <dgm:prSet presAssocID="{16738139-CE30-4028-BB5E-7F47F0F9381E}" presName="posSpace" presStyleCnt="0"/>
      <dgm:spPr/>
    </dgm:pt>
    <dgm:pt modelId="{858D9EDB-8F80-4525-9805-64A703BF5538}" type="pres">
      <dgm:prSet presAssocID="{16738139-CE30-4028-BB5E-7F47F0F9381E}" presName="vertFlow" presStyleCnt="0"/>
      <dgm:spPr/>
    </dgm:pt>
    <dgm:pt modelId="{553B5FF0-DAF1-41E8-8C97-DEDB46819A4B}" type="pres">
      <dgm:prSet presAssocID="{16738139-CE30-4028-BB5E-7F47F0F9381E}" presName="topSpace" presStyleCnt="0"/>
      <dgm:spPr/>
    </dgm:pt>
    <dgm:pt modelId="{73D8D155-ABE9-430F-AB3D-FFEC5C97D557}" type="pres">
      <dgm:prSet presAssocID="{16738139-CE30-4028-BB5E-7F47F0F9381E}" presName="firstComp" presStyleCnt="0"/>
      <dgm:spPr/>
    </dgm:pt>
    <dgm:pt modelId="{38BBED11-F764-4552-AD17-36D0FDAF8C3E}" type="pres">
      <dgm:prSet presAssocID="{16738139-CE30-4028-BB5E-7F47F0F9381E}" presName="firstChild" presStyleLbl="bgAccFollowNode1" presStyleIdx="0" presStyleCnt="3"/>
      <dgm:spPr/>
      <dgm:t>
        <a:bodyPr/>
        <a:lstStyle/>
        <a:p>
          <a:endParaRPr lang="en-US"/>
        </a:p>
      </dgm:t>
    </dgm:pt>
    <dgm:pt modelId="{A0FB8C16-07E7-4076-9C01-C49533C9494E}" type="pres">
      <dgm:prSet presAssocID="{16738139-CE30-4028-BB5E-7F47F0F9381E}" presName="firstChildTx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BB646-0051-41D1-94D1-B6AFC98ADE70}" type="pres">
      <dgm:prSet presAssocID="{16738139-CE30-4028-BB5E-7F47F0F9381E}" presName="negSpace" presStyleCnt="0"/>
      <dgm:spPr/>
    </dgm:pt>
    <dgm:pt modelId="{9CE5DA02-66C8-4524-86E5-9F28BF357F75}" type="pres">
      <dgm:prSet presAssocID="{16738139-CE30-4028-BB5E-7F47F0F9381E}" presName="circle" presStyleLbl="node1" presStyleIdx="0" presStyleCnt="3"/>
      <dgm:spPr/>
      <dgm:t>
        <a:bodyPr/>
        <a:lstStyle/>
        <a:p>
          <a:endParaRPr lang="en-US"/>
        </a:p>
      </dgm:t>
    </dgm:pt>
    <dgm:pt modelId="{EEFF6E5E-D5BE-49D6-A76C-90377DACFA68}" type="pres">
      <dgm:prSet presAssocID="{CE28870C-3EB4-4B00-8D46-F2C827F40E2A}" presName="transSpace" presStyleCnt="0"/>
      <dgm:spPr/>
    </dgm:pt>
    <dgm:pt modelId="{038EFFE9-4801-459D-93C9-42CE8DEEF74B}" type="pres">
      <dgm:prSet presAssocID="{587373E5-04E3-4F88-93BF-4190288F17EC}" presName="posSpace" presStyleCnt="0"/>
      <dgm:spPr/>
    </dgm:pt>
    <dgm:pt modelId="{41E7ACD7-B26A-42AA-AA02-6BA54A946958}" type="pres">
      <dgm:prSet presAssocID="{587373E5-04E3-4F88-93BF-4190288F17EC}" presName="vertFlow" presStyleCnt="0"/>
      <dgm:spPr/>
    </dgm:pt>
    <dgm:pt modelId="{8AF99D35-F5B9-48F9-BDFD-62D2AEB7885B}" type="pres">
      <dgm:prSet presAssocID="{587373E5-04E3-4F88-93BF-4190288F17EC}" presName="topSpace" presStyleCnt="0"/>
      <dgm:spPr/>
    </dgm:pt>
    <dgm:pt modelId="{3FB56567-0B4D-49A7-AD5D-9B52F62084A3}" type="pres">
      <dgm:prSet presAssocID="{587373E5-04E3-4F88-93BF-4190288F17EC}" presName="firstComp" presStyleCnt="0"/>
      <dgm:spPr/>
    </dgm:pt>
    <dgm:pt modelId="{E349EFAB-A136-49B9-9EA9-E60788772671}" type="pres">
      <dgm:prSet presAssocID="{587373E5-04E3-4F88-93BF-4190288F17EC}" presName="firstChild" presStyleLbl="bgAccFollowNode1" presStyleIdx="1" presStyleCnt="3"/>
      <dgm:spPr/>
      <dgm:t>
        <a:bodyPr/>
        <a:lstStyle/>
        <a:p>
          <a:endParaRPr lang="en-US"/>
        </a:p>
      </dgm:t>
    </dgm:pt>
    <dgm:pt modelId="{ACC19550-B1A1-4002-BEED-4D48D0FFBD1A}" type="pres">
      <dgm:prSet presAssocID="{587373E5-04E3-4F88-93BF-4190288F17EC}" presName="firstChildTx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163492-09C7-4D76-9AB9-32D03810BF24}" type="pres">
      <dgm:prSet presAssocID="{587373E5-04E3-4F88-93BF-4190288F17EC}" presName="negSpace" presStyleCnt="0"/>
      <dgm:spPr/>
    </dgm:pt>
    <dgm:pt modelId="{5D87C555-CCFF-4D31-AB80-A664F9685953}" type="pres">
      <dgm:prSet presAssocID="{587373E5-04E3-4F88-93BF-4190288F17EC}" presName="circle" presStyleLbl="node1" presStyleIdx="1" presStyleCnt="3"/>
      <dgm:spPr/>
      <dgm:t>
        <a:bodyPr/>
        <a:lstStyle/>
        <a:p>
          <a:endParaRPr lang="en-US"/>
        </a:p>
      </dgm:t>
    </dgm:pt>
    <dgm:pt modelId="{B443B81C-4043-420A-AB3E-D533A81B7A70}" type="pres">
      <dgm:prSet presAssocID="{285493EF-039B-4D26-B591-FFA5A743712A}" presName="transSpace" presStyleCnt="0"/>
      <dgm:spPr/>
    </dgm:pt>
    <dgm:pt modelId="{16D7AF9A-0AB5-4206-B0BF-EBF89320E08D}" type="pres">
      <dgm:prSet presAssocID="{4DA14CD1-1102-4C0E-AED2-D2C3AC7BCA9F}" presName="posSpace" presStyleCnt="0"/>
      <dgm:spPr/>
    </dgm:pt>
    <dgm:pt modelId="{F7BB8EF4-DE65-4D7A-AFEA-EED4F8624EED}" type="pres">
      <dgm:prSet presAssocID="{4DA14CD1-1102-4C0E-AED2-D2C3AC7BCA9F}" presName="vertFlow" presStyleCnt="0"/>
      <dgm:spPr/>
    </dgm:pt>
    <dgm:pt modelId="{035922D7-7E30-4F48-B198-7D1DFB10A14C}" type="pres">
      <dgm:prSet presAssocID="{4DA14CD1-1102-4C0E-AED2-D2C3AC7BCA9F}" presName="topSpace" presStyleCnt="0"/>
      <dgm:spPr/>
    </dgm:pt>
    <dgm:pt modelId="{C3B8BCF8-C198-48B2-96BF-CDD91AFD9A03}" type="pres">
      <dgm:prSet presAssocID="{4DA14CD1-1102-4C0E-AED2-D2C3AC7BCA9F}" presName="firstComp" presStyleCnt="0"/>
      <dgm:spPr/>
    </dgm:pt>
    <dgm:pt modelId="{0E855179-61C9-4630-9F0D-6A320DC63AFD}" type="pres">
      <dgm:prSet presAssocID="{4DA14CD1-1102-4C0E-AED2-D2C3AC7BCA9F}" presName="firstChild" presStyleLbl="bgAccFollowNode1" presStyleIdx="2" presStyleCnt="3"/>
      <dgm:spPr/>
      <dgm:t>
        <a:bodyPr/>
        <a:lstStyle/>
        <a:p>
          <a:endParaRPr lang="en-US"/>
        </a:p>
      </dgm:t>
    </dgm:pt>
    <dgm:pt modelId="{B5A7199C-68E7-46F4-86EB-DF5CD230BD0F}" type="pres">
      <dgm:prSet presAssocID="{4DA14CD1-1102-4C0E-AED2-D2C3AC7BCA9F}" presName="firstChildTx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A1D23C-AA75-4AF6-8F67-FDAA68457C22}" type="pres">
      <dgm:prSet presAssocID="{4DA14CD1-1102-4C0E-AED2-D2C3AC7BCA9F}" presName="negSpace" presStyleCnt="0"/>
      <dgm:spPr/>
    </dgm:pt>
    <dgm:pt modelId="{C0DF9415-BE3C-4F79-86BA-1F4B42569C8C}" type="pres">
      <dgm:prSet presAssocID="{4DA14CD1-1102-4C0E-AED2-D2C3AC7BCA9F}" presName="circle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09A113ED-76C7-4614-B1BB-A091880824F1}" srcId="{16738139-CE30-4028-BB5E-7F47F0F9381E}" destId="{3FE936C6-70C9-4266-BEF7-7A8531FDE540}" srcOrd="0" destOrd="0" parTransId="{F0449D82-34D1-49DC-B4BA-5D93B6D9305F}" sibTransId="{05D537E6-37CD-44FD-AB67-B0B9845D291A}"/>
    <dgm:cxn modelId="{1B4AA46F-3B26-4064-AA8F-DA574F3DE80C}" srcId="{6259B202-B14F-4114-B801-9519A1F89AFD}" destId="{4DA14CD1-1102-4C0E-AED2-D2C3AC7BCA9F}" srcOrd="2" destOrd="0" parTransId="{1BA9E4E9-32A6-4060-8BE1-413AB27AAEEB}" sibTransId="{1C943A21-96E5-4890-AEE8-0EF4DB1299EB}"/>
    <dgm:cxn modelId="{2F2355C2-4A9C-499D-AF6F-20F01F1C0B7C}" type="presOf" srcId="{6650148E-5AF1-438D-B771-63FA821850A2}" destId="{0E855179-61C9-4630-9F0D-6A320DC63AFD}" srcOrd="0" destOrd="0" presId="urn:microsoft.com/office/officeart/2005/8/layout/hList9"/>
    <dgm:cxn modelId="{72AF32F0-EDB6-44FC-970C-DBA14610DBAF}" srcId="{6259B202-B14F-4114-B801-9519A1F89AFD}" destId="{16738139-CE30-4028-BB5E-7F47F0F9381E}" srcOrd="0" destOrd="0" parTransId="{D6A8A452-A495-4C5B-9710-6DD2A1BEF6F5}" sibTransId="{CE28870C-3EB4-4B00-8D46-F2C827F40E2A}"/>
    <dgm:cxn modelId="{8B00318E-961A-4D3A-8A9F-DC9A1DECE893}" srcId="{4DA14CD1-1102-4C0E-AED2-D2C3AC7BCA9F}" destId="{6650148E-5AF1-438D-B771-63FA821850A2}" srcOrd="0" destOrd="0" parTransId="{13A7BE33-FF8D-4EBE-AF15-33A03BE76EA5}" sibTransId="{8FEFF6C1-C746-4EA7-AB71-869257750EB8}"/>
    <dgm:cxn modelId="{D50839F1-EC84-4B5C-8EC7-C170E2AB202F}" type="presOf" srcId="{076A933C-4621-4B54-9A4B-C0D9D73A4B28}" destId="{E349EFAB-A136-49B9-9EA9-E60788772671}" srcOrd="0" destOrd="0" presId="urn:microsoft.com/office/officeart/2005/8/layout/hList9"/>
    <dgm:cxn modelId="{1BEEF4A8-E09F-43BD-AF35-7CF5AB2543FD}" srcId="{587373E5-04E3-4F88-93BF-4190288F17EC}" destId="{076A933C-4621-4B54-9A4B-C0D9D73A4B28}" srcOrd="0" destOrd="0" parTransId="{44416B54-6E58-442D-BFCA-6E21F49A52C4}" sibTransId="{74E0DCCA-D46A-4F28-BFAF-C8EC0B7B326C}"/>
    <dgm:cxn modelId="{2FC56B81-7407-4656-AF8F-DB5CEA573BBC}" type="presOf" srcId="{6259B202-B14F-4114-B801-9519A1F89AFD}" destId="{46552839-9131-4E58-BD42-58C2B65EE781}" srcOrd="0" destOrd="0" presId="urn:microsoft.com/office/officeart/2005/8/layout/hList9"/>
    <dgm:cxn modelId="{44D8B2E1-AE32-4633-A179-4E36DF9ED79B}" type="presOf" srcId="{3FE936C6-70C9-4266-BEF7-7A8531FDE540}" destId="{38BBED11-F764-4552-AD17-36D0FDAF8C3E}" srcOrd="0" destOrd="0" presId="urn:microsoft.com/office/officeart/2005/8/layout/hList9"/>
    <dgm:cxn modelId="{628E0AB4-8D61-4811-A0E5-E241656D079A}" srcId="{6259B202-B14F-4114-B801-9519A1F89AFD}" destId="{587373E5-04E3-4F88-93BF-4190288F17EC}" srcOrd="1" destOrd="0" parTransId="{1D7AFD17-9214-4B8B-BFC1-A4D6763179AC}" sibTransId="{285493EF-039B-4D26-B591-FFA5A743712A}"/>
    <dgm:cxn modelId="{9B1C761D-B756-4C99-8EE4-4EC2521789C6}" type="presOf" srcId="{3FE936C6-70C9-4266-BEF7-7A8531FDE540}" destId="{A0FB8C16-07E7-4076-9C01-C49533C9494E}" srcOrd="1" destOrd="0" presId="urn:microsoft.com/office/officeart/2005/8/layout/hList9"/>
    <dgm:cxn modelId="{A65BFCBE-42B0-4382-8385-57CF07CC193E}" type="presOf" srcId="{16738139-CE30-4028-BB5E-7F47F0F9381E}" destId="{9CE5DA02-66C8-4524-86E5-9F28BF357F75}" srcOrd="0" destOrd="0" presId="urn:microsoft.com/office/officeart/2005/8/layout/hList9"/>
    <dgm:cxn modelId="{B0593936-1A49-4A7A-B495-A3AFF8A297C3}" type="presOf" srcId="{587373E5-04E3-4F88-93BF-4190288F17EC}" destId="{5D87C555-CCFF-4D31-AB80-A664F9685953}" srcOrd="0" destOrd="0" presId="urn:microsoft.com/office/officeart/2005/8/layout/hList9"/>
    <dgm:cxn modelId="{F63A8966-EBE5-485C-A362-72050C7A0830}" type="presOf" srcId="{4DA14CD1-1102-4C0E-AED2-D2C3AC7BCA9F}" destId="{C0DF9415-BE3C-4F79-86BA-1F4B42569C8C}" srcOrd="0" destOrd="0" presId="urn:microsoft.com/office/officeart/2005/8/layout/hList9"/>
    <dgm:cxn modelId="{540E2676-7545-45F9-83DF-16995B790C9E}" type="presOf" srcId="{076A933C-4621-4B54-9A4B-C0D9D73A4B28}" destId="{ACC19550-B1A1-4002-BEED-4D48D0FFBD1A}" srcOrd="1" destOrd="0" presId="urn:microsoft.com/office/officeart/2005/8/layout/hList9"/>
    <dgm:cxn modelId="{EE0EA89A-767B-4F2C-AA90-5C2363FEE0B7}" type="presOf" srcId="{6650148E-5AF1-438D-B771-63FA821850A2}" destId="{B5A7199C-68E7-46F4-86EB-DF5CD230BD0F}" srcOrd="1" destOrd="0" presId="urn:microsoft.com/office/officeart/2005/8/layout/hList9"/>
    <dgm:cxn modelId="{C4848580-162D-467C-8A7B-6C9EB1F1BAA7}" type="presParOf" srcId="{46552839-9131-4E58-BD42-58C2B65EE781}" destId="{89CD0CD2-1EB5-4AEA-AE63-6BA43844C9E2}" srcOrd="0" destOrd="0" presId="urn:microsoft.com/office/officeart/2005/8/layout/hList9"/>
    <dgm:cxn modelId="{ED2DA02C-65A3-4913-8181-B4D004966240}" type="presParOf" srcId="{46552839-9131-4E58-BD42-58C2B65EE781}" destId="{858D9EDB-8F80-4525-9805-64A703BF5538}" srcOrd="1" destOrd="0" presId="urn:microsoft.com/office/officeart/2005/8/layout/hList9"/>
    <dgm:cxn modelId="{D80153E3-1B5E-45ED-B378-5B7E2D770890}" type="presParOf" srcId="{858D9EDB-8F80-4525-9805-64A703BF5538}" destId="{553B5FF0-DAF1-41E8-8C97-DEDB46819A4B}" srcOrd="0" destOrd="0" presId="urn:microsoft.com/office/officeart/2005/8/layout/hList9"/>
    <dgm:cxn modelId="{DF039637-FB28-4150-9244-85BAE4A52B6E}" type="presParOf" srcId="{858D9EDB-8F80-4525-9805-64A703BF5538}" destId="{73D8D155-ABE9-430F-AB3D-FFEC5C97D557}" srcOrd="1" destOrd="0" presId="urn:microsoft.com/office/officeart/2005/8/layout/hList9"/>
    <dgm:cxn modelId="{6F79E4EB-31EB-44B0-A3CF-F56A7B4C147D}" type="presParOf" srcId="{73D8D155-ABE9-430F-AB3D-FFEC5C97D557}" destId="{38BBED11-F764-4552-AD17-36D0FDAF8C3E}" srcOrd="0" destOrd="0" presId="urn:microsoft.com/office/officeart/2005/8/layout/hList9"/>
    <dgm:cxn modelId="{170FA220-174B-405D-9F7E-C37EF4230751}" type="presParOf" srcId="{73D8D155-ABE9-430F-AB3D-FFEC5C97D557}" destId="{A0FB8C16-07E7-4076-9C01-C49533C9494E}" srcOrd="1" destOrd="0" presId="urn:microsoft.com/office/officeart/2005/8/layout/hList9"/>
    <dgm:cxn modelId="{F0325566-5F8E-4D28-ADEF-A6547DAD7835}" type="presParOf" srcId="{46552839-9131-4E58-BD42-58C2B65EE781}" destId="{DF3BB646-0051-41D1-94D1-B6AFC98ADE70}" srcOrd="2" destOrd="0" presId="urn:microsoft.com/office/officeart/2005/8/layout/hList9"/>
    <dgm:cxn modelId="{824ED1E6-31EB-4EFF-8125-DB56AB08006A}" type="presParOf" srcId="{46552839-9131-4E58-BD42-58C2B65EE781}" destId="{9CE5DA02-66C8-4524-86E5-9F28BF357F75}" srcOrd="3" destOrd="0" presId="urn:microsoft.com/office/officeart/2005/8/layout/hList9"/>
    <dgm:cxn modelId="{0E3205FA-119E-4308-A6C2-BEA5B3C253B9}" type="presParOf" srcId="{46552839-9131-4E58-BD42-58C2B65EE781}" destId="{EEFF6E5E-D5BE-49D6-A76C-90377DACFA68}" srcOrd="4" destOrd="0" presId="urn:microsoft.com/office/officeart/2005/8/layout/hList9"/>
    <dgm:cxn modelId="{99CB0B1C-C5D9-4EF1-9013-E30C23A07539}" type="presParOf" srcId="{46552839-9131-4E58-BD42-58C2B65EE781}" destId="{038EFFE9-4801-459D-93C9-42CE8DEEF74B}" srcOrd="5" destOrd="0" presId="urn:microsoft.com/office/officeart/2005/8/layout/hList9"/>
    <dgm:cxn modelId="{695F7578-F9E4-41DF-9C1D-769ED2185F00}" type="presParOf" srcId="{46552839-9131-4E58-BD42-58C2B65EE781}" destId="{41E7ACD7-B26A-42AA-AA02-6BA54A946958}" srcOrd="6" destOrd="0" presId="urn:microsoft.com/office/officeart/2005/8/layout/hList9"/>
    <dgm:cxn modelId="{B24E3AFF-7F98-4D27-B925-D24287E84C83}" type="presParOf" srcId="{41E7ACD7-B26A-42AA-AA02-6BA54A946958}" destId="{8AF99D35-F5B9-48F9-BDFD-62D2AEB7885B}" srcOrd="0" destOrd="0" presId="urn:microsoft.com/office/officeart/2005/8/layout/hList9"/>
    <dgm:cxn modelId="{5FCDF8E3-D86A-49F8-A5BC-37860B9492B1}" type="presParOf" srcId="{41E7ACD7-B26A-42AA-AA02-6BA54A946958}" destId="{3FB56567-0B4D-49A7-AD5D-9B52F62084A3}" srcOrd="1" destOrd="0" presId="urn:microsoft.com/office/officeart/2005/8/layout/hList9"/>
    <dgm:cxn modelId="{3AF679F2-F109-473F-9917-7C521AA71A37}" type="presParOf" srcId="{3FB56567-0B4D-49A7-AD5D-9B52F62084A3}" destId="{E349EFAB-A136-49B9-9EA9-E60788772671}" srcOrd="0" destOrd="0" presId="urn:microsoft.com/office/officeart/2005/8/layout/hList9"/>
    <dgm:cxn modelId="{63C1D1EF-C87D-4C56-A09A-51FF94550645}" type="presParOf" srcId="{3FB56567-0B4D-49A7-AD5D-9B52F62084A3}" destId="{ACC19550-B1A1-4002-BEED-4D48D0FFBD1A}" srcOrd="1" destOrd="0" presId="urn:microsoft.com/office/officeart/2005/8/layout/hList9"/>
    <dgm:cxn modelId="{ED7A67E1-627C-4D55-94AF-C416BC97D85D}" type="presParOf" srcId="{46552839-9131-4E58-BD42-58C2B65EE781}" destId="{FB163492-09C7-4D76-9AB9-32D03810BF24}" srcOrd="7" destOrd="0" presId="urn:microsoft.com/office/officeart/2005/8/layout/hList9"/>
    <dgm:cxn modelId="{E2C6C108-21E4-4351-9B13-41DDECA9F9BB}" type="presParOf" srcId="{46552839-9131-4E58-BD42-58C2B65EE781}" destId="{5D87C555-CCFF-4D31-AB80-A664F9685953}" srcOrd="8" destOrd="0" presId="urn:microsoft.com/office/officeart/2005/8/layout/hList9"/>
    <dgm:cxn modelId="{4AB8232F-E44D-477B-B627-FCDACD154499}" type="presParOf" srcId="{46552839-9131-4E58-BD42-58C2B65EE781}" destId="{B443B81C-4043-420A-AB3E-D533A81B7A70}" srcOrd="9" destOrd="0" presId="urn:microsoft.com/office/officeart/2005/8/layout/hList9"/>
    <dgm:cxn modelId="{5A22E23C-4823-4020-B863-2A5070A5B085}" type="presParOf" srcId="{46552839-9131-4E58-BD42-58C2B65EE781}" destId="{16D7AF9A-0AB5-4206-B0BF-EBF89320E08D}" srcOrd="10" destOrd="0" presId="urn:microsoft.com/office/officeart/2005/8/layout/hList9"/>
    <dgm:cxn modelId="{C9BC7606-DD2C-4304-8BC8-77FC37804AC3}" type="presParOf" srcId="{46552839-9131-4E58-BD42-58C2B65EE781}" destId="{F7BB8EF4-DE65-4D7A-AFEA-EED4F8624EED}" srcOrd="11" destOrd="0" presId="urn:microsoft.com/office/officeart/2005/8/layout/hList9"/>
    <dgm:cxn modelId="{E208FBED-4682-42B1-839D-9BC65656D8DC}" type="presParOf" srcId="{F7BB8EF4-DE65-4D7A-AFEA-EED4F8624EED}" destId="{035922D7-7E30-4F48-B198-7D1DFB10A14C}" srcOrd="0" destOrd="0" presId="urn:microsoft.com/office/officeart/2005/8/layout/hList9"/>
    <dgm:cxn modelId="{6D9922C4-533E-4A9D-85C6-E8FD5D372DBC}" type="presParOf" srcId="{F7BB8EF4-DE65-4D7A-AFEA-EED4F8624EED}" destId="{C3B8BCF8-C198-48B2-96BF-CDD91AFD9A03}" srcOrd="1" destOrd="0" presId="urn:microsoft.com/office/officeart/2005/8/layout/hList9"/>
    <dgm:cxn modelId="{4E08DB32-A185-4A67-9C58-F1E988C1DA0B}" type="presParOf" srcId="{C3B8BCF8-C198-48B2-96BF-CDD91AFD9A03}" destId="{0E855179-61C9-4630-9F0D-6A320DC63AFD}" srcOrd="0" destOrd="0" presId="urn:microsoft.com/office/officeart/2005/8/layout/hList9"/>
    <dgm:cxn modelId="{A5DC6B32-81E9-44B4-97A7-4BB1B03B9C3C}" type="presParOf" srcId="{C3B8BCF8-C198-48B2-96BF-CDD91AFD9A03}" destId="{B5A7199C-68E7-46F4-86EB-DF5CD230BD0F}" srcOrd="1" destOrd="0" presId="urn:microsoft.com/office/officeart/2005/8/layout/hList9"/>
    <dgm:cxn modelId="{EF5CAAB5-D74E-4E23-AEF2-ED2E8BBDCCD9}" type="presParOf" srcId="{46552839-9131-4E58-BD42-58C2B65EE781}" destId="{15A1D23C-AA75-4AF6-8F67-FDAA68457C22}" srcOrd="12" destOrd="0" presId="urn:microsoft.com/office/officeart/2005/8/layout/hList9"/>
    <dgm:cxn modelId="{CC04BC8E-F5BC-497E-B6DF-AAC85FB114CB}" type="presParOf" srcId="{46552839-9131-4E58-BD42-58C2B65EE781}" destId="{C0DF9415-BE3C-4F79-86BA-1F4B42569C8C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88E253-62B0-4CD0-B351-909139FC6B20}" type="doc">
      <dgm:prSet loTypeId="urn:microsoft.com/office/officeart/2005/8/layout/venn3" loCatId="relationship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3B4D7CFB-E5AD-4EE3-A583-84058898C23D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Coincidental cohesion (worst)</a:t>
          </a:r>
          <a:endParaRPr lang="en-US" b="1">
            <a:solidFill>
              <a:schemeClr val="bg1"/>
            </a:solidFill>
          </a:endParaRPr>
        </a:p>
      </dgm:t>
    </dgm:pt>
    <dgm:pt modelId="{947BDB5B-B803-4AFF-B98F-B9B1437F6087}" type="parTrans" cxnId="{A57AF6A0-BA5A-42ED-83B8-CF4DBD9EF6EE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0967D755-D743-4F36-8A99-936F62E2C1D8}" type="sibTrans" cxnId="{A57AF6A0-BA5A-42ED-83B8-CF4DBD9EF6EE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2F1C641-57A4-411C-B60A-C303CAA8ECBA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 random</a:t>
          </a:r>
          <a:endParaRPr lang="en-US" b="1" dirty="0">
            <a:solidFill>
              <a:schemeClr val="bg1"/>
            </a:solidFill>
          </a:endParaRPr>
        </a:p>
      </dgm:t>
    </dgm:pt>
    <dgm:pt modelId="{0D5672DE-A958-4338-9A8F-AEBDB66BD2B3}" type="parTrans" cxnId="{7BE6EEB9-3EA8-4819-AF0B-73208663E93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ED807816-7A42-44CE-8196-059BDD09C1EE}" type="sibTrans" cxnId="{7BE6EEB9-3EA8-4819-AF0B-73208663E93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56FFED85-7275-4394-9CAC-751B24C0EE34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Logical cohesion</a:t>
          </a:r>
          <a:endParaRPr lang="en-US" b="1">
            <a:solidFill>
              <a:schemeClr val="bg1"/>
            </a:solidFill>
          </a:endParaRPr>
        </a:p>
      </dgm:t>
    </dgm:pt>
    <dgm:pt modelId="{F9B2E606-9EA2-4EEE-BC34-5D55E4BE220C}" type="parTrans" cxnId="{A7C18463-3606-4D13-A1F8-C0C9117B98B4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6FBEF94E-2D53-4CAB-BE44-2F66C58C0619}" type="sibTrans" cxnId="{A7C18463-3606-4D13-A1F8-C0C9117B98B4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DAB46E7-F228-4078-BE7D-8066C8FC8CEA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 same in nature</a:t>
          </a:r>
          <a:endParaRPr lang="en-US" b="1" dirty="0">
            <a:solidFill>
              <a:schemeClr val="bg1"/>
            </a:solidFill>
          </a:endParaRPr>
        </a:p>
      </dgm:t>
    </dgm:pt>
    <dgm:pt modelId="{50BD9885-86A7-4B5F-B0C8-E531AB4984ED}" type="parTrans" cxnId="{CE58F8B9-651D-4226-9E0B-8611DFB642B6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B43B17D5-8B42-4681-A909-08ACE406E3ED}" type="sibTrans" cxnId="{CE58F8B9-651D-4226-9E0B-8611DFB642B6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10AFF75B-BA0D-422F-892E-E3E91B283C66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Temporal cohesion</a:t>
          </a:r>
          <a:endParaRPr lang="en-US" b="1">
            <a:solidFill>
              <a:schemeClr val="bg1"/>
            </a:solidFill>
          </a:endParaRPr>
        </a:p>
      </dgm:t>
    </dgm:pt>
    <dgm:pt modelId="{B124D055-032B-42C2-9645-A4CD46DAE46C}" type="parTrans" cxnId="{317B5699-F677-461F-9B54-63090D27130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22A05E64-6F46-46A3-A466-F3BF3AA401A8}" type="sibTrans" cxnId="{317B5699-F677-461F-9B54-63090D27130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E8627141-1702-4EBC-8A0B-10015F61464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 executed at a particular time</a:t>
          </a:r>
          <a:endParaRPr lang="en-US" b="1" dirty="0">
            <a:solidFill>
              <a:schemeClr val="bg1"/>
            </a:solidFill>
          </a:endParaRPr>
        </a:p>
      </dgm:t>
    </dgm:pt>
    <dgm:pt modelId="{5171CB96-8351-4E26-9803-F3F9EE86EE62}" type="parTrans" cxnId="{03BB76EB-EABF-4C6D-A384-EB88D14741F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B73D5602-B9FA-4243-BD5E-D6D1303B36B0}" type="sibTrans" cxnId="{03BB76EB-EABF-4C6D-A384-EB88D14741F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B572D07B-174B-4132-8A37-9FC9236070E3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Procedural cohesion</a:t>
          </a:r>
          <a:endParaRPr lang="en-US" b="1">
            <a:solidFill>
              <a:schemeClr val="bg1"/>
            </a:solidFill>
          </a:endParaRPr>
        </a:p>
      </dgm:t>
    </dgm:pt>
    <dgm:pt modelId="{2D5EA8B8-C2B7-462C-BE4D-745E9189DF5B}" type="parTrans" cxnId="{3B1D378A-E36B-4C7A-928D-C5ADF14D79E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7898C632-CD36-440C-BDDF-65FF37E84FB1}" type="sibTrans" cxnId="{3B1D378A-E36B-4C7A-928D-C5ADF14D79E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EBA00166-3A83-4BE7-A2B1-2CEEDACEB16A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 part of fixed execution sequence </a:t>
          </a:r>
          <a:endParaRPr lang="en-US" b="1" dirty="0">
            <a:solidFill>
              <a:schemeClr val="bg1"/>
            </a:solidFill>
          </a:endParaRPr>
        </a:p>
      </dgm:t>
    </dgm:pt>
    <dgm:pt modelId="{ECAA5F28-D8DC-4D19-ADAD-98E845B871CE}" type="parTrans" cxnId="{A1170576-2477-45E4-B957-0887DADC0D6A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AD33EEB5-7D11-4EE1-9035-71B79B63D8E1}" type="sibTrans" cxnId="{A1170576-2477-45E4-B957-0887DADC0D6A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2C63D8DA-1B12-49CC-8655-6349884670B2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Informational cohesion</a:t>
          </a:r>
          <a:endParaRPr lang="en-US" b="1">
            <a:solidFill>
              <a:schemeClr val="bg1"/>
            </a:solidFill>
          </a:endParaRPr>
        </a:p>
      </dgm:t>
    </dgm:pt>
    <dgm:pt modelId="{DBA16F42-F175-40DB-B5F9-F05F8528340E}" type="parTrans" cxnId="{E03A7840-DD03-4B49-B7B2-B83CE12AA86A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2C45CE1-67FC-48E5-8848-3F2D15E40858}" type="sibTrans" cxnId="{E03A7840-DD03-4B49-B7B2-B83CE12AA86A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3E417A05-5734-4901-A2D5-09BEE643561F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 operating on the same data</a:t>
          </a:r>
          <a:endParaRPr lang="en-US" b="1" dirty="0">
            <a:solidFill>
              <a:schemeClr val="bg1"/>
            </a:solidFill>
          </a:endParaRPr>
        </a:p>
      </dgm:t>
    </dgm:pt>
    <dgm:pt modelId="{7E47C32F-597F-4E0C-9B09-041D4E4CA7C5}" type="parTrans" cxnId="{BD35DC1E-AEA9-4A05-AA84-248B0743D1B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3D0FCA63-B752-4900-ADB0-20EC4F05E15A}" type="sibTrans" cxnId="{BD35DC1E-AEA9-4A05-AA84-248B0743D1B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4AF64DD6-E553-461D-ADF4-5475B0F849CE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Sequential cohesion</a:t>
          </a:r>
          <a:endParaRPr lang="en-US" b="1">
            <a:solidFill>
              <a:schemeClr val="bg1"/>
            </a:solidFill>
          </a:endParaRPr>
        </a:p>
      </dgm:t>
    </dgm:pt>
    <dgm:pt modelId="{9E48C483-7399-4087-8200-8B4885EBEE8B}" type="parTrans" cxnId="{BBC956CA-82CB-40B3-B249-2FA0DB6ABB6A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FF991857-EE96-4FE5-A16B-BB39CA170F7D}" type="sibTrans" cxnId="{BBC956CA-82CB-40B3-B249-2FA0DB6ABB6A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EF29D740-DFD8-4CFE-8C0D-4BEA8868C1C4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 Output of one is used as input by another</a:t>
          </a:r>
          <a:endParaRPr lang="en-US" b="1" dirty="0">
            <a:solidFill>
              <a:schemeClr val="bg1"/>
            </a:solidFill>
          </a:endParaRPr>
        </a:p>
      </dgm:t>
    </dgm:pt>
    <dgm:pt modelId="{862546EA-D8F0-4A7D-AFA8-90C576F1784B}" type="parTrans" cxnId="{F8BCDBAC-C23A-4933-8E77-90FB165D759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9EC0677-D874-4B65-90A9-6F4C2B83FACD}" type="sibTrans" cxnId="{F8BCDBAC-C23A-4933-8E77-90FB165D759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D348DC9B-B527-4FBC-A3C3-E125FFA2BCAD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Functional cohesion (best)</a:t>
          </a:r>
          <a:endParaRPr lang="en-US" b="1" dirty="0">
            <a:solidFill>
              <a:schemeClr val="bg1"/>
            </a:solidFill>
          </a:endParaRPr>
        </a:p>
      </dgm:t>
    </dgm:pt>
    <dgm:pt modelId="{D4A98EFB-236F-4850-9A00-8D43A5035429}" type="parTrans" cxnId="{F5AD3A4B-64E3-45E6-961B-3DADA0CB3758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20FF8FD5-7D2F-42FD-A6FE-EFD15286A537}" type="sibTrans" cxnId="{F5AD3A4B-64E3-45E6-961B-3DADA0CB3758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B2433CC-C272-4465-9FA1-7A940FA60FE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 contributing to a single task</a:t>
          </a:r>
          <a:endParaRPr lang="en-US" b="1" dirty="0">
            <a:solidFill>
              <a:schemeClr val="bg1"/>
            </a:solidFill>
          </a:endParaRPr>
        </a:p>
      </dgm:t>
    </dgm:pt>
    <dgm:pt modelId="{A20FF2E8-6E2F-4CA5-AB79-0F7D9B2AB4BD}" type="parTrans" cxnId="{075DF181-4079-4104-A94B-F68820AB514C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C1A12DDE-FBB7-49B1-8F9F-853BCEF088AE}" type="sibTrans" cxnId="{075DF181-4079-4104-A94B-F68820AB514C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73D5F55D-2341-46E5-A70E-01BC8B2DD5E3}" type="pres">
      <dgm:prSet presAssocID="{EB88E253-62B0-4CD0-B351-909139FC6B2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FD7A63-2732-44F9-A3E4-69BEA835EF47}" type="pres">
      <dgm:prSet presAssocID="{3B4D7CFB-E5AD-4EE3-A583-84058898C23D}" presName="Name5" presStyleLbl="venn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5C628-505C-4265-80BC-BACB9379210E}" type="pres">
      <dgm:prSet presAssocID="{0967D755-D743-4F36-8A99-936F62E2C1D8}" presName="space" presStyleCnt="0"/>
      <dgm:spPr/>
    </dgm:pt>
    <dgm:pt modelId="{98681427-5FCC-4319-95CE-4007F1CDDE48}" type="pres">
      <dgm:prSet presAssocID="{56FFED85-7275-4394-9CAC-751B24C0EE34}" presName="Name5" presStyleLbl="ven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458AA-EA54-4A1B-BB23-28AB1B009E0E}" type="pres">
      <dgm:prSet presAssocID="{6FBEF94E-2D53-4CAB-BE44-2F66C58C0619}" presName="space" presStyleCnt="0"/>
      <dgm:spPr/>
    </dgm:pt>
    <dgm:pt modelId="{9D98C146-DD88-498D-8433-277F9618A255}" type="pres">
      <dgm:prSet presAssocID="{10AFF75B-BA0D-422F-892E-E3E91B283C66}" presName="Name5" presStyleLbl="venn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6FB07-B6D8-4EC9-A843-396E0F08E74B}" type="pres">
      <dgm:prSet presAssocID="{22A05E64-6F46-46A3-A466-F3BF3AA401A8}" presName="space" presStyleCnt="0"/>
      <dgm:spPr/>
    </dgm:pt>
    <dgm:pt modelId="{D1862064-EA28-401C-9B28-0C7BCB8943F0}" type="pres">
      <dgm:prSet presAssocID="{B572D07B-174B-4132-8A37-9FC9236070E3}" presName="Name5" presStyleLbl="venn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20780-1FA4-40E0-96FE-9E4E92CF6CE5}" type="pres">
      <dgm:prSet presAssocID="{7898C632-CD36-440C-BDDF-65FF37E84FB1}" presName="space" presStyleCnt="0"/>
      <dgm:spPr/>
    </dgm:pt>
    <dgm:pt modelId="{EA61779D-D6A0-42D7-9A29-7757D3D765D1}" type="pres">
      <dgm:prSet presAssocID="{2C63D8DA-1B12-49CC-8655-6349884670B2}" presName="Name5" presStyleLbl="venn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51E99-7B97-4557-B826-6C36AF01FB9C}" type="pres">
      <dgm:prSet presAssocID="{92C45CE1-67FC-48E5-8848-3F2D15E40858}" presName="space" presStyleCnt="0"/>
      <dgm:spPr/>
    </dgm:pt>
    <dgm:pt modelId="{D38DC337-612F-46BE-ACC6-0FAB1643B024}" type="pres">
      <dgm:prSet presAssocID="{4AF64DD6-E553-461D-ADF4-5475B0F849CE}" presName="Name5" presStyleLbl="venn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21F0A-D63F-4673-8F2B-267EA0BB49CF}" type="pres">
      <dgm:prSet presAssocID="{FF991857-EE96-4FE5-A16B-BB39CA170F7D}" presName="space" presStyleCnt="0"/>
      <dgm:spPr/>
    </dgm:pt>
    <dgm:pt modelId="{5A975CE1-E503-43C1-90CD-13584DE9E61D}" type="pres">
      <dgm:prSet presAssocID="{D348DC9B-B527-4FBC-A3C3-E125FFA2BCAD}" presName="Name5" presStyleLbl="venn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53B38D-F336-4DF8-9204-035751FE37BF}" type="presOf" srcId="{56FFED85-7275-4394-9CAC-751B24C0EE34}" destId="{98681427-5FCC-4319-95CE-4007F1CDDE48}" srcOrd="0" destOrd="0" presId="urn:microsoft.com/office/officeart/2005/8/layout/venn3"/>
    <dgm:cxn modelId="{E03A7840-DD03-4B49-B7B2-B83CE12AA86A}" srcId="{EB88E253-62B0-4CD0-B351-909139FC6B20}" destId="{2C63D8DA-1B12-49CC-8655-6349884670B2}" srcOrd="4" destOrd="0" parTransId="{DBA16F42-F175-40DB-B5F9-F05F8528340E}" sibTransId="{92C45CE1-67FC-48E5-8848-3F2D15E40858}"/>
    <dgm:cxn modelId="{03BB76EB-EABF-4C6D-A384-EB88D14741F2}" srcId="{10AFF75B-BA0D-422F-892E-E3E91B283C66}" destId="{E8627141-1702-4EBC-8A0B-10015F614643}" srcOrd="0" destOrd="0" parTransId="{5171CB96-8351-4E26-9803-F3F9EE86EE62}" sibTransId="{B73D5602-B9FA-4243-BD5E-D6D1303B36B0}"/>
    <dgm:cxn modelId="{88C02525-20F4-48BC-85E4-DFCAA82CAE5D}" type="presOf" srcId="{92F1C641-57A4-411C-B60A-C303CAA8ECBA}" destId="{81FD7A63-2732-44F9-A3E4-69BEA835EF47}" srcOrd="0" destOrd="1" presId="urn:microsoft.com/office/officeart/2005/8/layout/venn3"/>
    <dgm:cxn modelId="{29074B44-7FA0-4903-9A34-3C29D88F0A6B}" type="presOf" srcId="{D348DC9B-B527-4FBC-A3C3-E125FFA2BCAD}" destId="{5A975CE1-E503-43C1-90CD-13584DE9E61D}" srcOrd="0" destOrd="0" presId="urn:microsoft.com/office/officeart/2005/8/layout/venn3"/>
    <dgm:cxn modelId="{BBC956CA-82CB-40B3-B249-2FA0DB6ABB6A}" srcId="{EB88E253-62B0-4CD0-B351-909139FC6B20}" destId="{4AF64DD6-E553-461D-ADF4-5475B0F849CE}" srcOrd="5" destOrd="0" parTransId="{9E48C483-7399-4087-8200-8B4885EBEE8B}" sibTransId="{FF991857-EE96-4FE5-A16B-BB39CA170F7D}"/>
    <dgm:cxn modelId="{A57AF6A0-BA5A-42ED-83B8-CF4DBD9EF6EE}" srcId="{EB88E253-62B0-4CD0-B351-909139FC6B20}" destId="{3B4D7CFB-E5AD-4EE3-A583-84058898C23D}" srcOrd="0" destOrd="0" parTransId="{947BDB5B-B803-4AFF-B98F-B9B1437F6087}" sibTransId="{0967D755-D743-4F36-8A99-936F62E2C1D8}"/>
    <dgm:cxn modelId="{A1170576-2477-45E4-B957-0887DADC0D6A}" srcId="{B572D07B-174B-4132-8A37-9FC9236070E3}" destId="{EBA00166-3A83-4BE7-A2B1-2CEEDACEB16A}" srcOrd="0" destOrd="0" parTransId="{ECAA5F28-D8DC-4D19-ADAD-98E845B871CE}" sibTransId="{AD33EEB5-7D11-4EE1-9035-71B79B63D8E1}"/>
    <dgm:cxn modelId="{BD35DC1E-AEA9-4A05-AA84-248B0743D1BB}" srcId="{2C63D8DA-1B12-49CC-8655-6349884670B2}" destId="{3E417A05-5734-4901-A2D5-09BEE643561F}" srcOrd="0" destOrd="0" parTransId="{7E47C32F-597F-4E0C-9B09-041D4E4CA7C5}" sibTransId="{3D0FCA63-B752-4900-ADB0-20EC4F05E15A}"/>
    <dgm:cxn modelId="{19AAA110-4D73-46B7-B4A7-E2254B340A60}" type="presOf" srcId="{4AF64DD6-E553-461D-ADF4-5475B0F849CE}" destId="{D38DC337-612F-46BE-ACC6-0FAB1643B024}" srcOrd="0" destOrd="0" presId="urn:microsoft.com/office/officeart/2005/8/layout/venn3"/>
    <dgm:cxn modelId="{075DF181-4079-4104-A94B-F68820AB514C}" srcId="{D348DC9B-B527-4FBC-A3C3-E125FFA2BCAD}" destId="{8B2433CC-C272-4465-9FA1-7A940FA60FEB}" srcOrd="0" destOrd="0" parTransId="{A20FF2E8-6E2F-4CA5-AB79-0F7D9B2AB4BD}" sibTransId="{C1A12DDE-FBB7-49B1-8F9F-853BCEF088AE}"/>
    <dgm:cxn modelId="{C8EF1C8E-47FC-4369-A338-B7D7D61453C8}" type="presOf" srcId="{EB88E253-62B0-4CD0-B351-909139FC6B20}" destId="{73D5F55D-2341-46E5-A70E-01BC8B2DD5E3}" srcOrd="0" destOrd="0" presId="urn:microsoft.com/office/officeart/2005/8/layout/venn3"/>
    <dgm:cxn modelId="{317B5699-F677-461F-9B54-63090D271307}" srcId="{EB88E253-62B0-4CD0-B351-909139FC6B20}" destId="{10AFF75B-BA0D-422F-892E-E3E91B283C66}" srcOrd="2" destOrd="0" parTransId="{B124D055-032B-42C2-9645-A4CD46DAE46C}" sibTransId="{22A05E64-6F46-46A3-A466-F3BF3AA401A8}"/>
    <dgm:cxn modelId="{FA0559E0-778B-41A6-AC27-5EDE3C143A69}" type="presOf" srcId="{EBA00166-3A83-4BE7-A2B1-2CEEDACEB16A}" destId="{D1862064-EA28-401C-9B28-0C7BCB8943F0}" srcOrd="0" destOrd="1" presId="urn:microsoft.com/office/officeart/2005/8/layout/venn3"/>
    <dgm:cxn modelId="{ECBF52D9-4D5D-4F1F-A8BF-6B519FC0025F}" type="presOf" srcId="{3E417A05-5734-4901-A2D5-09BEE643561F}" destId="{EA61779D-D6A0-42D7-9A29-7757D3D765D1}" srcOrd="0" destOrd="1" presId="urn:microsoft.com/office/officeart/2005/8/layout/venn3"/>
    <dgm:cxn modelId="{F8BCDBAC-C23A-4933-8E77-90FB165D7592}" srcId="{4AF64DD6-E553-461D-ADF4-5475B0F849CE}" destId="{EF29D740-DFD8-4CFE-8C0D-4BEA8868C1C4}" srcOrd="0" destOrd="0" parTransId="{862546EA-D8F0-4A7D-AFA8-90C576F1784B}" sibTransId="{99EC0677-D874-4B65-90A9-6F4C2B83FACD}"/>
    <dgm:cxn modelId="{B5759D34-A855-4067-BAC4-727B40FA8611}" type="presOf" srcId="{2C63D8DA-1B12-49CC-8655-6349884670B2}" destId="{EA61779D-D6A0-42D7-9A29-7757D3D765D1}" srcOrd="0" destOrd="0" presId="urn:microsoft.com/office/officeart/2005/8/layout/venn3"/>
    <dgm:cxn modelId="{F5AD3A4B-64E3-45E6-961B-3DADA0CB3758}" srcId="{EB88E253-62B0-4CD0-B351-909139FC6B20}" destId="{D348DC9B-B527-4FBC-A3C3-E125FFA2BCAD}" srcOrd="6" destOrd="0" parTransId="{D4A98EFB-236F-4850-9A00-8D43A5035429}" sibTransId="{20FF8FD5-7D2F-42FD-A6FE-EFD15286A537}"/>
    <dgm:cxn modelId="{2674BFD7-6307-4E3E-B6FE-406F53E2FCB1}" type="presOf" srcId="{3B4D7CFB-E5AD-4EE3-A583-84058898C23D}" destId="{81FD7A63-2732-44F9-A3E4-69BEA835EF47}" srcOrd="0" destOrd="0" presId="urn:microsoft.com/office/officeart/2005/8/layout/venn3"/>
    <dgm:cxn modelId="{13BB2F7E-262A-484F-9DFC-AF056A9EF374}" type="presOf" srcId="{9DAB46E7-F228-4078-BE7D-8066C8FC8CEA}" destId="{98681427-5FCC-4319-95CE-4007F1CDDE48}" srcOrd="0" destOrd="1" presId="urn:microsoft.com/office/officeart/2005/8/layout/venn3"/>
    <dgm:cxn modelId="{3B1D378A-E36B-4C7A-928D-C5ADF14D79EB}" srcId="{EB88E253-62B0-4CD0-B351-909139FC6B20}" destId="{B572D07B-174B-4132-8A37-9FC9236070E3}" srcOrd="3" destOrd="0" parTransId="{2D5EA8B8-C2B7-462C-BE4D-745E9189DF5B}" sibTransId="{7898C632-CD36-440C-BDDF-65FF37E84FB1}"/>
    <dgm:cxn modelId="{735C8F5C-9103-43F2-B6F2-58FF23B4EB5F}" type="presOf" srcId="{10AFF75B-BA0D-422F-892E-E3E91B283C66}" destId="{9D98C146-DD88-498D-8433-277F9618A255}" srcOrd="0" destOrd="0" presId="urn:microsoft.com/office/officeart/2005/8/layout/venn3"/>
    <dgm:cxn modelId="{3E721A29-F1CB-4A7D-B994-786AB0443ECF}" type="presOf" srcId="{B572D07B-174B-4132-8A37-9FC9236070E3}" destId="{D1862064-EA28-401C-9B28-0C7BCB8943F0}" srcOrd="0" destOrd="0" presId="urn:microsoft.com/office/officeart/2005/8/layout/venn3"/>
    <dgm:cxn modelId="{CE58F8B9-651D-4226-9E0B-8611DFB642B6}" srcId="{56FFED85-7275-4394-9CAC-751B24C0EE34}" destId="{9DAB46E7-F228-4078-BE7D-8066C8FC8CEA}" srcOrd="0" destOrd="0" parTransId="{50BD9885-86A7-4B5F-B0C8-E531AB4984ED}" sibTransId="{B43B17D5-8B42-4681-A909-08ACE406E3ED}"/>
    <dgm:cxn modelId="{D4E5FE98-F1F4-4CD6-BED5-96FCBAAC943A}" type="presOf" srcId="{8B2433CC-C272-4465-9FA1-7A940FA60FEB}" destId="{5A975CE1-E503-43C1-90CD-13584DE9E61D}" srcOrd="0" destOrd="1" presId="urn:microsoft.com/office/officeart/2005/8/layout/venn3"/>
    <dgm:cxn modelId="{A7C18463-3606-4D13-A1F8-C0C9117B98B4}" srcId="{EB88E253-62B0-4CD0-B351-909139FC6B20}" destId="{56FFED85-7275-4394-9CAC-751B24C0EE34}" srcOrd="1" destOrd="0" parTransId="{F9B2E606-9EA2-4EEE-BC34-5D55E4BE220C}" sibTransId="{6FBEF94E-2D53-4CAB-BE44-2F66C58C0619}"/>
    <dgm:cxn modelId="{2C87137E-1A66-4438-AA50-599C1B84C289}" type="presOf" srcId="{EF29D740-DFD8-4CFE-8C0D-4BEA8868C1C4}" destId="{D38DC337-612F-46BE-ACC6-0FAB1643B024}" srcOrd="0" destOrd="1" presId="urn:microsoft.com/office/officeart/2005/8/layout/venn3"/>
    <dgm:cxn modelId="{7BE6EEB9-3EA8-4819-AF0B-73208663E937}" srcId="{3B4D7CFB-E5AD-4EE3-A583-84058898C23D}" destId="{92F1C641-57A4-411C-B60A-C303CAA8ECBA}" srcOrd="0" destOrd="0" parTransId="{0D5672DE-A958-4338-9A8F-AEBDB66BD2B3}" sibTransId="{ED807816-7A42-44CE-8196-059BDD09C1EE}"/>
    <dgm:cxn modelId="{D422DC07-975A-48F6-A16C-5D71D9D0F451}" type="presOf" srcId="{E8627141-1702-4EBC-8A0B-10015F614643}" destId="{9D98C146-DD88-498D-8433-277F9618A255}" srcOrd="0" destOrd="1" presId="urn:microsoft.com/office/officeart/2005/8/layout/venn3"/>
    <dgm:cxn modelId="{45E33C83-5294-4004-A3FE-7B973F4BBB1F}" type="presParOf" srcId="{73D5F55D-2341-46E5-A70E-01BC8B2DD5E3}" destId="{81FD7A63-2732-44F9-A3E4-69BEA835EF47}" srcOrd="0" destOrd="0" presId="urn:microsoft.com/office/officeart/2005/8/layout/venn3"/>
    <dgm:cxn modelId="{D4C796AD-50CD-4661-9015-1E99D9821860}" type="presParOf" srcId="{73D5F55D-2341-46E5-A70E-01BC8B2DD5E3}" destId="{1DC5C628-505C-4265-80BC-BACB9379210E}" srcOrd="1" destOrd="0" presId="urn:microsoft.com/office/officeart/2005/8/layout/venn3"/>
    <dgm:cxn modelId="{789A7AE2-7767-45C5-B541-63953783043C}" type="presParOf" srcId="{73D5F55D-2341-46E5-A70E-01BC8B2DD5E3}" destId="{98681427-5FCC-4319-95CE-4007F1CDDE48}" srcOrd="2" destOrd="0" presId="urn:microsoft.com/office/officeart/2005/8/layout/venn3"/>
    <dgm:cxn modelId="{5FAE10F8-A5DF-40B9-AA0C-236E57B89FDE}" type="presParOf" srcId="{73D5F55D-2341-46E5-A70E-01BC8B2DD5E3}" destId="{20D458AA-EA54-4A1B-BB23-28AB1B009E0E}" srcOrd="3" destOrd="0" presId="urn:microsoft.com/office/officeart/2005/8/layout/venn3"/>
    <dgm:cxn modelId="{8E90C5CD-AF98-48C8-976A-8DE54440977A}" type="presParOf" srcId="{73D5F55D-2341-46E5-A70E-01BC8B2DD5E3}" destId="{9D98C146-DD88-498D-8433-277F9618A255}" srcOrd="4" destOrd="0" presId="urn:microsoft.com/office/officeart/2005/8/layout/venn3"/>
    <dgm:cxn modelId="{08A4318C-3D29-42C4-BF4A-3B68EE12B232}" type="presParOf" srcId="{73D5F55D-2341-46E5-A70E-01BC8B2DD5E3}" destId="{BF86FB07-B6D8-4EC9-A843-396E0F08E74B}" srcOrd="5" destOrd="0" presId="urn:microsoft.com/office/officeart/2005/8/layout/venn3"/>
    <dgm:cxn modelId="{2F40B37E-C6C8-42B7-A125-EA2E54B17827}" type="presParOf" srcId="{73D5F55D-2341-46E5-A70E-01BC8B2DD5E3}" destId="{D1862064-EA28-401C-9B28-0C7BCB8943F0}" srcOrd="6" destOrd="0" presId="urn:microsoft.com/office/officeart/2005/8/layout/venn3"/>
    <dgm:cxn modelId="{0392B848-A023-4374-9F75-DD1926A123ED}" type="presParOf" srcId="{73D5F55D-2341-46E5-A70E-01BC8B2DD5E3}" destId="{DE020780-1FA4-40E0-96FE-9E4E92CF6CE5}" srcOrd="7" destOrd="0" presId="urn:microsoft.com/office/officeart/2005/8/layout/venn3"/>
    <dgm:cxn modelId="{A01B566D-98A7-4449-BFC5-1EC1445CCEA4}" type="presParOf" srcId="{73D5F55D-2341-46E5-A70E-01BC8B2DD5E3}" destId="{EA61779D-D6A0-42D7-9A29-7757D3D765D1}" srcOrd="8" destOrd="0" presId="urn:microsoft.com/office/officeart/2005/8/layout/venn3"/>
    <dgm:cxn modelId="{08FAA69C-62FB-414B-B266-3D7BF7A36EB7}" type="presParOf" srcId="{73D5F55D-2341-46E5-A70E-01BC8B2DD5E3}" destId="{25051E99-7B97-4557-B826-6C36AF01FB9C}" srcOrd="9" destOrd="0" presId="urn:microsoft.com/office/officeart/2005/8/layout/venn3"/>
    <dgm:cxn modelId="{B4A90B84-9337-4221-9441-AD94A57BDE4E}" type="presParOf" srcId="{73D5F55D-2341-46E5-A70E-01BC8B2DD5E3}" destId="{D38DC337-612F-46BE-ACC6-0FAB1643B024}" srcOrd="10" destOrd="0" presId="urn:microsoft.com/office/officeart/2005/8/layout/venn3"/>
    <dgm:cxn modelId="{70264361-2AD8-48CA-BC74-E2B60456B903}" type="presParOf" srcId="{73D5F55D-2341-46E5-A70E-01BC8B2DD5E3}" destId="{BA421F0A-D63F-4673-8F2B-267EA0BB49CF}" srcOrd="11" destOrd="0" presId="urn:microsoft.com/office/officeart/2005/8/layout/venn3"/>
    <dgm:cxn modelId="{A319C5DC-C3A3-46DE-885E-FB8D58DE91D2}" type="presParOf" srcId="{73D5F55D-2341-46E5-A70E-01BC8B2DD5E3}" destId="{5A975CE1-E503-43C1-90CD-13584DE9E61D}" srcOrd="1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45AEA3-FD53-493C-B809-1BEDC767AA23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F59A55C-ED47-420B-8F43-EB8DF7926B83}">
      <dgm:prSet/>
      <dgm:spPr/>
      <dgm:t>
        <a:bodyPr/>
        <a:lstStyle/>
        <a:p>
          <a:pPr rtl="0"/>
          <a:r>
            <a:rPr lang="en-US" dirty="0" smtClean="0"/>
            <a:t>OS</a:t>
          </a:r>
          <a:endParaRPr lang="en-US" dirty="0"/>
        </a:p>
      </dgm:t>
    </dgm:pt>
    <dgm:pt modelId="{439F7A10-7669-44CD-AF6D-91D532C20736}" type="parTrans" cxnId="{271C8E91-C035-414C-B9EC-1027001DDEDD}">
      <dgm:prSet/>
      <dgm:spPr/>
      <dgm:t>
        <a:bodyPr/>
        <a:lstStyle/>
        <a:p>
          <a:endParaRPr lang="en-US"/>
        </a:p>
      </dgm:t>
    </dgm:pt>
    <dgm:pt modelId="{26CE383E-015E-4C1C-B579-09B57A4B309C}" type="sibTrans" cxnId="{271C8E91-C035-414C-B9EC-1027001DDEDD}">
      <dgm:prSet/>
      <dgm:spPr/>
      <dgm:t>
        <a:bodyPr/>
        <a:lstStyle/>
        <a:p>
          <a:endParaRPr lang="en-US"/>
        </a:p>
      </dgm:t>
    </dgm:pt>
    <dgm:pt modelId="{2ADA1BB7-5A20-431B-9416-1B147B279041}">
      <dgm:prSet/>
      <dgm:spPr/>
      <dgm:t>
        <a:bodyPr/>
        <a:lstStyle/>
        <a:p>
          <a:pPr rtl="0"/>
          <a:r>
            <a:rPr lang="en-US" dirty="0" smtClean="0"/>
            <a:t>Virtual machines</a:t>
          </a:r>
          <a:endParaRPr lang="en-US" dirty="0"/>
        </a:p>
      </dgm:t>
    </dgm:pt>
    <dgm:pt modelId="{ADCD3156-1FF5-45E3-B26B-931D0B6C60D2}" type="parTrans" cxnId="{7735A49A-C295-4279-A5F5-1B39CACBBE16}">
      <dgm:prSet/>
      <dgm:spPr/>
      <dgm:t>
        <a:bodyPr/>
        <a:lstStyle/>
        <a:p>
          <a:endParaRPr lang="en-US"/>
        </a:p>
      </dgm:t>
    </dgm:pt>
    <dgm:pt modelId="{48FA9BAB-1A0C-440E-954E-ACBF28E245A7}" type="sibTrans" cxnId="{7735A49A-C295-4279-A5F5-1B39CACBBE16}">
      <dgm:prSet/>
      <dgm:spPr/>
      <dgm:t>
        <a:bodyPr/>
        <a:lstStyle/>
        <a:p>
          <a:endParaRPr lang="en-US"/>
        </a:p>
      </dgm:t>
    </dgm:pt>
    <dgm:pt modelId="{5CF3A1B5-3D71-4975-AC55-E335F5708931}">
      <dgm:prSet/>
      <dgm:spPr/>
      <dgm:t>
        <a:bodyPr/>
        <a:lstStyle/>
        <a:p>
          <a:pPr rtl="0"/>
          <a:r>
            <a:rPr lang="en-US" dirty="0" err="1" smtClean="0"/>
            <a:t>PaaS</a:t>
          </a:r>
          <a:endParaRPr lang="en-US" dirty="0"/>
        </a:p>
      </dgm:t>
    </dgm:pt>
    <dgm:pt modelId="{A185F25C-99B4-4DFC-9CE8-3DD033C4B5BF}" type="parTrans" cxnId="{D70AC8A3-3321-4D36-A4D9-6770EC74DB32}">
      <dgm:prSet/>
      <dgm:spPr/>
      <dgm:t>
        <a:bodyPr/>
        <a:lstStyle/>
        <a:p>
          <a:endParaRPr lang="en-US"/>
        </a:p>
      </dgm:t>
    </dgm:pt>
    <dgm:pt modelId="{C48433B8-130D-4157-AE39-1CA82552C919}" type="sibTrans" cxnId="{D70AC8A3-3321-4D36-A4D9-6770EC74DB32}">
      <dgm:prSet/>
      <dgm:spPr/>
      <dgm:t>
        <a:bodyPr/>
        <a:lstStyle/>
        <a:p>
          <a:endParaRPr lang="en-US"/>
        </a:p>
      </dgm:t>
    </dgm:pt>
    <dgm:pt modelId="{D495D21B-F177-4FB0-90CB-B9662EB082AC}">
      <dgm:prSet/>
      <dgm:spPr/>
      <dgm:t>
        <a:bodyPr/>
        <a:lstStyle/>
        <a:p>
          <a:pPr rtl="0"/>
          <a:r>
            <a:rPr lang="en-US" dirty="0" smtClean="0"/>
            <a:t>Container runtimes</a:t>
          </a:r>
          <a:endParaRPr lang="en-US" dirty="0"/>
        </a:p>
      </dgm:t>
    </dgm:pt>
    <dgm:pt modelId="{7C4B3407-EF41-4324-A0CC-3BA711CD6207}" type="parTrans" cxnId="{EAA814FD-0ACB-42B9-AD33-10A4F4EE0C07}">
      <dgm:prSet/>
      <dgm:spPr/>
      <dgm:t>
        <a:bodyPr/>
        <a:lstStyle/>
        <a:p>
          <a:endParaRPr lang="en-US"/>
        </a:p>
      </dgm:t>
    </dgm:pt>
    <dgm:pt modelId="{5CCB7889-0009-4AC3-BB0C-464212261211}" type="sibTrans" cxnId="{EAA814FD-0ACB-42B9-AD33-10A4F4EE0C07}">
      <dgm:prSet/>
      <dgm:spPr/>
      <dgm:t>
        <a:bodyPr/>
        <a:lstStyle/>
        <a:p>
          <a:endParaRPr lang="en-US"/>
        </a:p>
      </dgm:t>
    </dgm:pt>
    <dgm:pt modelId="{27E190B0-204F-4EBF-886B-0E9376F9E6D7}">
      <dgm:prSet/>
      <dgm:spPr/>
      <dgm:t>
        <a:bodyPr/>
        <a:lstStyle/>
        <a:p>
          <a:pPr rtl="0"/>
          <a:r>
            <a:rPr lang="en-US" dirty="0" smtClean="0"/>
            <a:t> </a:t>
          </a:r>
          <a:endParaRPr lang="en-US" dirty="0"/>
        </a:p>
      </dgm:t>
    </dgm:pt>
    <dgm:pt modelId="{981CF05B-C7DA-48BD-8938-C7DF0E98CDC6}" type="parTrans" cxnId="{48DBBCEA-66EB-488A-B22D-39433AECDC55}">
      <dgm:prSet/>
      <dgm:spPr/>
      <dgm:t>
        <a:bodyPr/>
        <a:lstStyle/>
        <a:p>
          <a:endParaRPr lang="en-US"/>
        </a:p>
      </dgm:t>
    </dgm:pt>
    <dgm:pt modelId="{9DA87749-10DF-4D30-9C9B-1AE4CF6586D4}" type="sibTrans" cxnId="{48DBBCEA-66EB-488A-B22D-39433AECDC55}">
      <dgm:prSet/>
      <dgm:spPr/>
      <dgm:t>
        <a:bodyPr/>
        <a:lstStyle/>
        <a:p>
          <a:endParaRPr lang="en-US"/>
        </a:p>
      </dgm:t>
    </dgm:pt>
    <dgm:pt modelId="{3D7FE5C9-E25A-433E-AE63-1036E47D4351}">
      <dgm:prSet/>
      <dgm:spPr/>
      <dgm:t>
        <a:bodyPr/>
        <a:lstStyle/>
        <a:p>
          <a:pPr rtl="0"/>
          <a:r>
            <a:rPr lang="en-US" dirty="0" smtClean="0"/>
            <a:t> </a:t>
          </a:r>
          <a:endParaRPr lang="en-US" dirty="0"/>
        </a:p>
      </dgm:t>
    </dgm:pt>
    <dgm:pt modelId="{00235061-894B-4BA3-9C9F-900EEDBAA3D6}" type="parTrans" cxnId="{567731F3-EDB6-492A-9D6F-268DA059BEF6}">
      <dgm:prSet/>
      <dgm:spPr/>
      <dgm:t>
        <a:bodyPr/>
        <a:lstStyle/>
        <a:p>
          <a:endParaRPr lang="en-US"/>
        </a:p>
      </dgm:t>
    </dgm:pt>
    <dgm:pt modelId="{F3E09C72-ED74-4C55-A779-7BA1BB28D4CD}" type="sibTrans" cxnId="{567731F3-EDB6-492A-9D6F-268DA059BEF6}">
      <dgm:prSet/>
      <dgm:spPr/>
      <dgm:t>
        <a:bodyPr/>
        <a:lstStyle/>
        <a:p>
          <a:endParaRPr lang="en-US"/>
        </a:p>
      </dgm:t>
    </dgm:pt>
    <dgm:pt modelId="{0B2CDA34-3EDC-47E2-B44E-9ABAA151CCDB}">
      <dgm:prSet/>
      <dgm:spPr/>
      <dgm:t>
        <a:bodyPr/>
        <a:lstStyle/>
        <a:p>
          <a:pPr rtl="0"/>
          <a:r>
            <a:rPr lang="en-US" dirty="0" smtClean="0"/>
            <a:t> </a:t>
          </a:r>
          <a:endParaRPr lang="en-US" dirty="0"/>
        </a:p>
      </dgm:t>
    </dgm:pt>
    <dgm:pt modelId="{0A21176C-6BDC-4F42-BF8A-F7EDB632D17A}" type="parTrans" cxnId="{73C66F6B-B65E-4341-B278-76AC88054AA4}">
      <dgm:prSet/>
      <dgm:spPr/>
      <dgm:t>
        <a:bodyPr/>
        <a:lstStyle/>
        <a:p>
          <a:endParaRPr lang="en-US"/>
        </a:p>
      </dgm:t>
    </dgm:pt>
    <dgm:pt modelId="{108870DA-933F-48FE-AF17-D2457B590552}" type="sibTrans" cxnId="{73C66F6B-B65E-4341-B278-76AC88054AA4}">
      <dgm:prSet/>
      <dgm:spPr/>
      <dgm:t>
        <a:bodyPr/>
        <a:lstStyle/>
        <a:p>
          <a:endParaRPr lang="en-US"/>
        </a:p>
      </dgm:t>
    </dgm:pt>
    <dgm:pt modelId="{2B630B64-7D16-41BE-A60C-92CEB5DF41C6}">
      <dgm:prSet/>
      <dgm:spPr/>
      <dgm:t>
        <a:bodyPr/>
        <a:lstStyle/>
        <a:p>
          <a:pPr rtl="0"/>
          <a:r>
            <a:rPr lang="en-US" dirty="0" smtClean="0"/>
            <a:t> </a:t>
          </a:r>
          <a:endParaRPr lang="en-US" dirty="0"/>
        </a:p>
      </dgm:t>
    </dgm:pt>
    <dgm:pt modelId="{EE8E665F-5873-42A3-8F71-D75075CFB888}" type="parTrans" cxnId="{55932887-1C9D-42B8-BCEB-24BA30D269AC}">
      <dgm:prSet/>
      <dgm:spPr/>
      <dgm:t>
        <a:bodyPr/>
        <a:lstStyle/>
        <a:p>
          <a:endParaRPr lang="en-US"/>
        </a:p>
      </dgm:t>
    </dgm:pt>
    <dgm:pt modelId="{ED4ED355-6310-4243-91C5-CDF9322D8821}" type="sibTrans" cxnId="{55932887-1C9D-42B8-BCEB-24BA30D269AC}">
      <dgm:prSet/>
      <dgm:spPr/>
      <dgm:t>
        <a:bodyPr/>
        <a:lstStyle/>
        <a:p>
          <a:endParaRPr lang="en-US"/>
        </a:p>
      </dgm:t>
    </dgm:pt>
    <dgm:pt modelId="{C5DF6994-E4F1-455F-95AD-6D9A7485D3FB}" type="pres">
      <dgm:prSet presAssocID="{3C45AEA3-FD53-493C-B809-1BEDC767AA2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4A16EC-A0F9-49C6-B20F-17A950786AE3}" type="pres">
      <dgm:prSet presAssocID="{DF59A55C-ED47-420B-8F43-EB8DF7926B83}" presName="compNode" presStyleCnt="0"/>
      <dgm:spPr/>
    </dgm:pt>
    <dgm:pt modelId="{9C1522AA-5610-4B7E-ABDD-EDE9B5A29761}" type="pres">
      <dgm:prSet presAssocID="{DF59A55C-ED47-420B-8F43-EB8DF7926B83}" presName="aNode" presStyleLbl="bgShp" presStyleIdx="0" presStyleCnt="4"/>
      <dgm:spPr/>
      <dgm:t>
        <a:bodyPr/>
        <a:lstStyle/>
        <a:p>
          <a:endParaRPr lang="en-US"/>
        </a:p>
      </dgm:t>
    </dgm:pt>
    <dgm:pt modelId="{A8FE2155-3D21-4C17-86C7-4374F8C7C22A}" type="pres">
      <dgm:prSet presAssocID="{DF59A55C-ED47-420B-8F43-EB8DF7926B83}" presName="textNode" presStyleLbl="bgShp" presStyleIdx="0" presStyleCnt="4"/>
      <dgm:spPr/>
      <dgm:t>
        <a:bodyPr/>
        <a:lstStyle/>
        <a:p>
          <a:endParaRPr lang="en-US"/>
        </a:p>
      </dgm:t>
    </dgm:pt>
    <dgm:pt modelId="{4959EAA7-A2C2-42B0-A59A-B23FC47A278C}" type="pres">
      <dgm:prSet presAssocID="{DF59A55C-ED47-420B-8F43-EB8DF7926B83}" presName="compChildNode" presStyleCnt="0"/>
      <dgm:spPr/>
    </dgm:pt>
    <dgm:pt modelId="{6C11FCE4-81E8-4E9C-9F9E-02C890C08F07}" type="pres">
      <dgm:prSet presAssocID="{DF59A55C-ED47-420B-8F43-EB8DF7926B83}" presName="theInnerList" presStyleCnt="0"/>
      <dgm:spPr/>
    </dgm:pt>
    <dgm:pt modelId="{42453E28-DDBC-4691-9F92-164ABD916556}" type="pres">
      <dgm:prSet presAssocID="{27E190B0-204F-4EBF-886B-0E9376F9E6D7}" presName="childNode" presStyleLbl="node1" presStyleIdx="0" presStyleCnt="4" custScaleX="143021" custScaleY="1061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803B9-EB80-4366-B456-6DEBDDC0AF17}" type="pres">
      <dgm:prSet presAssocID="{DF59A55C-ED47-420B-8F43-EB8DF7926B83}" presName="aSpace" presStyleCnt="0"/>
      <dgm:spPr/>
    </dgm:pt>
    <dgm:pt modelId="{98660D11-4CF9-4982-AE48-986A660A2B55}" type="pres">
      <dgm:prSet presAssocID="{2ADA1BB7-5A20-431B-9416-1B147B279041}" presName="compNode" presStyleCnt="0"/>
      <dgm:spPr/>
    </dgm:pt>
    <dgm:pt modelId="{C7E710E4-0727-4CD0-9F77-42471E66DD5F}" type="pres">
      <dgm:prSet presAssocID="{2ADA1BB7-5A20-431B-9416-1B147B279041}" presName="aNode" presStyleLbl="bgShp" presStyleIdx="1" presStyleCnt="4"/>
      <dgm:spPr/>
      <dgm:t>
        <a:bodyPr/>
        <a:lstStyle/>
        <a:p>
          <a:endParaRPr lang="en-US"/>
        </a:p>
      </dgm:t>
    </dgm:pt>
    <dgm:pt modelId="{573A9C37-C0F0-415E-B3B0-82DA8DBABE70}" type="pres">
      <dgm:prSet presAssocID="{2ADA1BB7-5A20-431B-9416-1B147B279041}" presName="textNode" presStyleLbl="bgShp" presStyleIdx="1" presStyleCnt="4"/>
      <dgm:spPr/>
      <dgm:t>
        <a:bodyPr/>
        <a:lstStyle/>
        <a:p>
          <a:endParaRPr lang="en-US"/>
        </a:p>
      </dgm:t>
    </dgm:pt>
    <dgm:pt modelId="{FED7A838-6613-4783-9ACB-BA0E45ECF6ED}" type="pres">
      <dgm:prSet presAssocID="{2ADA1BB7-5A20-431B-9416-1B147B279041}" presName="compChildNode" presStyleCnt="0"/>
      <dgm:spPr/>
    </dgm:pt>
    <dgm:pt modelId="{5A3E1228-1009-4D4E-B06A-39AF2116B123}" type="pres">
      <dgm:prSet presAssocID="{2ADA1BB7-5A20-431B-9416-1B147B279041}" presName="theInnerList" presStyleCnt="0"/>
      <dgm:spPr/>
    </dgm:pt>
    <dgm:pt modelId="{D12EE1C0-0E56-43D4-8682-8D5526A2D4FC}" type="pres">
      <dgm:prSet presAssocID="{3D7FE5C9-E25A-433E-AE63-1036E47D4351}" presName="childNode" presStyleLbl="node1" presStyleIdx="1" presStyleCnt="4" custScaleX="143021" custScaleY="1061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B4F152-36CC-4934-837B-4BCE9814F0CA}" type="pres">
      <dgm:prSet presAssocID="{2ADA1BB7-5A20-431B-9416-1B147B279041}" presName="aSpace" presStyleCnt="0"/>
      <dgm:spPr/>
    </dgm:pt>
    <dgm:pt modelId="{BF814ED1-11B1-4995-9C13-03B4CE6DB846}" type="pres">
      <dgm:prSet presAssocID="{5CF3A1B5-3D71-4975-AC55-E335F5708931}" presName="compNode" presStyleCnt="0"/>
      <dgm:spPr/>
    </dgm:pt>
    <dgm:pt modelId="{957C9CA3-A358-490C-B080-791121E1D9AE}" type="pres">
      <dgm:prSet presAssocID="{5CF3A1B5-3D71-4975-AC55-E335F5708931}" presName="aNode" presStyleLbl="bgShp" presStyleIdx="2" presStyleCnt="4"/>
      <dgm:spPr/>
      <dgm:t>
        <a:bodyPr/>
        <a:lstStyle/>
        <a:p>
          <a:endParaRPr lang="en-US"/>
        </a:p>
      </dgm:t>
    </dgm:pt>
    <dgm:pt modelId="{19FDBA68-A8BA-4B1B-9C49-ABD3C9B582D5}" type="pres">
      <dgm:prSet presAssocID="{5CF3A1B5-3D71-4975-AC55-E335F5708931}" presName="textNode" presStyleLbl="bgShp" presStyleIdx="2" presStyleCnt="4"/>
      <dgm:spPr/>
      <dgm:t>
        <a:bodyPr/>
        <a:lstStyle/>
        <a:p>
          <a:endParaRPr lang="en-US"/>
        </a:p>
      </dgm:t>
    </dgm:pt>
    <dgm:pt modelId="{96347B2E-2A00-4245-8F08-37D8DEB6F4D3}" type="pres">
      <dgm:prSet presAssocID="{5CF3A1B5-3D71-4975-AC55-E335F5708931}" presName="compChildNode" presStyleCnt="0"/>
      <dgm:spPr/>
    </dgm:pt>
    <dgm:pt modelId="{58AD9DA2-4B73-44A0-BEB1-9FE15941AC7A}" type="pres">
      <dgm:prSet presAssocID="{5CF3A1B5-3D71-4975-AC55-E335F5708931}" presName="theInnerList" presStyleCnt="0"/>
      <dgm:spPr/>
    </dgm:pt>
    <dgm:pt modelId="{7148BA67-280F-4688-8BB7-7F521BB94E94}" type="pres">
      <dgm:prSet presAssocID="{0B2CDA34-3EDC-47E2-B44E-9ABAA151CCDB}" presName="childNode" presStyleLbl="node1" presStyleIdx="2" presStyleCnt="4" custScaleX="143021" custScaleY="1061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C579C7-C246-4A31-8CCE-FF8C620DB065}" type="pres">
      <dgm:prSet presAssocID="{5CF3A1B5-3D71-4975-AC55-E335F5708931}" presName="aSpace" presStyleCnt="0"/>
      <dgm:spPr/>
    </dgm:pt>
    <dgm:pt modelId="{3DEA6AD3-1777-46CD-BD04-98687AF8D406}" type="pres">
      <dgm:prSet presAssocID="{D495D21B-F177-4FB0-90CB-B9662EB082AC}" presName="compNode" presStyleCnt="0"/>
      <dgm:spPr/>
    </dgm:pt>
    <dgm:pt modelId="{D21D6E65-359B-4EAA-9E40-40D0A1A58743}" type="pres">
      <dgm:prSet presAssocID="{D495D21B-F177-4FB0-90CB-B9662EB082AC}" presName="aNode" presStyleLbl="bgShp" presStyleIdx="3" presStyleCnt="4"/>
      <dgm:spPr/>
      <dgm:t>
        <a:bodyPr/>
        <a:lstStyle/>
        <a:p>
          <a:endParaRPr lang="en-US"/>
        </a:p>
      </dgm:t>
    </dgm:pt>
    <dgm:pt modelId="{D4EF38FA-7EE4-4F2F-AF8B-EA8D8015A025}" type="pres">
      <dgm:prSet presAssocID="{D495D21B-F177-4FB0-90CB-B9662EB082AC}" presName="textNode" presStyleLbl="bgShp" presStyleIdx="3" presStyleCnt="4"/>
      <dgm:spPr/>
      <dgm:t>
        <a:bodyPr/>
        <a:lstStyle/>
        <a:p>
          <a:endParaRPr lang="en-US"/>
        </a:p>
      </dgm:t>
    </dgm:pt>
    <dgm:pt modelId="{7FE9B63E-0EA5-4424-AD25-3BC484A45AE4}" type="pres">
      <dgm:prSet presAssocID="{D495D21B-F177-4FB0-90CB-B9662EB082AC}" presName="compChildNode" presStyleCnt="0"/>
      <dgm:spPr/>
    </dgm:pt>
    <dgm:pt modelId="{E853252A-9C7C-421C-83CF-84A9BDB59624}" type="pres">
      <dgm:prSet presAssocID="{D495D21B-F177-4FB0-90CB-B9662EB082AC}" presName="theInnerList" presStyleCnt="0"/>
      <dgm:spPr/>
    </dgm:pt>
    <dgm:pt modelId="{FB146AAB-1D4A-4CC4-8D49-8403F855FDE8}" type="pres">
      <dgm:prSet presAssocID="{2B630B64-7D16-41BE-A60C-92CEB5DF41C6}" presName="childNode" presStyleLbl="node1" presStyleIdx="3" presStyleCnt="4" custScaleX="143021" custScaleY="1061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C66F6B-B65E-4341-B278-76AC88054AA4}" srcId="{5CF3A1B5-3D71-4975-AC55-E335F5708931}" destId="{0B2CDA34-3EDC-47E2-B44E-9ABAA151CCDB}" srcOrd="0" destOrd="0" parTransId="{0A21176C-6BDC-4F42-BF8A-F7EDB632D17A}" sibTransId="{108870DA-933F-48FE-AF17-D2457B590552}"/>
    <dgm:cxn modelId="{271C8E91-C035-414C-B9EC-1027001DDEDD}" srcId="{3C45AEA3-FD53-493C-B809-1BEDC767AA23}" destId="{DF59A55C-ED47-420B-8F43-EB8DF7926B83}" srcOrd="0" destOrd="0" parTransId="{439F7A10-7669-44CD-AF6D-91D532C20736}" sibTransId="{26CE383E-015E-4C1C-B579-09B57A4B309C}"/>
    <dgm:cxn modelId="{F5CF9093-15CB-4291-8587-174141A9B50A}" type="presOf" srcId="{5CF3A1B5-3D71-4975-AC55-E335F5708931}" destId="{19FDBA68-A8BA-4B1B-9C49-ABD3C9B582D5}" srcOrd="1" destOrd="0" presId="urn:microsoft.com/office/officeart/2005/8/layout/lProcess2"/>
    <dgm:cxn modelId="{42533EE4-1737-4918-B665-BC159426B08C}" type="presOf" srcId="{3C45AEA3-FD53-493C-B809-1BEDC767AA23}" destId="{C5DF6994-E4F1-455F-95AD-6D9A7485D3FB}" srcOrd="0" destOrd="0" presId="urn:microsoft.com/office/officeart/2005/8/layout/lProcess2"/>
    <dgm:cxn modelId="{56AD578A-FFC1-45CB-BBE0-53ED7975C5CA}" type="presOf" srcId="{5CF3A1B5-3D71-4975-AC55-E335F5708931}" destId="{957C9CA3-A358-490C-B080-791121E1D9AE}" srcOrd="0" destOrd="0" presId="urn:microsoft.com/office/officeart/2005/8/layout/lProcess2"/>
    <dgm:cxn modelId="{48DBBCEA-66EB-488A-B22D-39433AECDC55}" srcId="{DF59A55C-ED47-420B-8F43-EB8DF7926B83}" destId="{27E190B0-204F-4EBF-886B-0E9376F9E6D7}" srcOrd="0" destOrd="0" parTransId="{981CF05B-C7DA-48BD-8938-C7DF0E98CDC6}" sibTransId="{9DA87749-10DF-4D30-9C9B-1AE4CF6586D4}"/>
    <dgm:cxn modelId="{72C8243E-85E6-45F8-AC9E-56BB425D1640}" type="presOf" srcId="{2ADA1BB7-5A20-431B-9416-1B147B279041}" destId="{C7E710E4-0727-4CD0-9F77-42471E66DD5F}" srcOrd="0" destOrd="0" presId="urn:microsoft.com/office/officeart/2005/8/layout/lProcess2"/>
    <dgm:cxn modelId="{0F254B48-8B64-4820-BB72-AB5942052431}" type="presOf" srcId="{D495D21B-F177-4FB0-90CB-B9662EB082AC}" destId="{D4EF38FA-7EE4-4F2F-AF8B-EA8D8015A025}" srcOrd="1" destOrd="0" presId="urn:microsoft.com/office/officeart/2005/8/layout/lProcess2"/>
    <dgm:cxn modelId="{A9B86A11-6E76-4EC0-8000-CEB3BE2BB723}" type="presOf" srcId="{2ADA1BB7-5A20-431B-9416-1B147B279041}" destId="{573A9C37-C0F0-415E-B3B0-82DA8DBABE70}" srcOrd="1" destOrd="0" presId="urn:microsoft.com/office/officeart/2005/8/layout/lProcess2"/>
    <dgm:cxn modelId="{742E1A3B-EE3B-474B-BFD4-11C43CA7FEC1}" type="presOf" srcId="{0B2CDA34-3EDC-47E2-B44E-9ABAA151CCDB}" destId="{7148BA67-280F-4688-8BB7-7F521BB94E94}" srcOrd="0" destOrd="0" presId="urn:microsoft.com/office/officeart/2005/8/layout/lProcess2"/>
    <dgm:cxn modelId="{567731F3-EDB6-492A-9D6F-268DA059BEF6}" srcId="{2ADA1BB7-5A20-431B-9416-1B147B279041}" destId="{3D7FE5C9-E25A-433E-AE63-1036E47D4351}" srcOrd="0" destOrd="0" parTransId="{00235061-894B-4BA3-9C9F-900EEDBAA3D6}" sibTransId="{F3E09C72-ED74-4C55-A779-7BA1BB28D4CD}"/>
    <dgm:cxn modelId="{D61591D1-0DA7-4869-AE4C-AB4CDC7D8648}" type="presOf" srcId="{D495D21B-F177-4FB0-90CB-B9662EB082AC}" destId="{D21D6E65-359B-4EAA-9E40-40D0A1A58743}" srcOrd="0" destOrd="0" presId="urn:microsoft.com/office/officeart/2005/8/layout/lProcess2"/>
    <dgm:cxn modelId="{D70AC8A3-3321-4D36-A4D9-6770EC74DB32}" srcId="{3C45AEA3-FD53-493C-B809-1BEDC767AA23}" destId="{5CF3A1B5-3D71-4975-AC55-E335F5708931}" srcOrd="2" destOrd="0" parTransId="{A185F25C-99B4-4DFC-9CE8-3DD033C4B5BF}" sibTransId="{C48433B8-130D-4157-AE39-1CA82552C919}"/>
    <dgm:cxn modelId="{A9FF2F14-8BF4-44C1-B0CB-61566668A8A5}" type="presOf" srcId="{27E190B0-204F-4EBF-886B-0E9376F9E6D7}" destId="{42453E28-DDBC-4691-9F92-164ABD916556}" srcOrd="0" destOrd="0" presId="urn:microsoft.com/office/officeart/2005/8/layout/lProcess2"/>
    <dgm:cxn modelId="{A4703EAD-CA7D-4528-A9BD-818CFE552E09}" type="presOf" srcId="{DF59A55C-ED47-420B-8F43-EB8DF7926B83}" destId="{A8FE2155-3D21-4C17-86C7-4374F8C7C22A}" srcOrd="1" destOrd="0" presId="urn:microsoft.com/office/officeart/2005/8/layout/lProcess2"/>
    <dgm:cxn modelId="{55932887-1C9D-42B8-BCEB-24BA30D269AC}" srcId="{D495D21B-F177-4FB0-90CB-B9662EB082AC}" destId="{2B630B64-7D16-41BE-A60C-92CEB5DF41C6}" srcOrd="0" destOrd="0" parTransId="{EE8E665F-5873-42A3-8F71-D75075CFB888}" sibTransId="{ED4ED355-6310-4243-91C5-CDF9322D8821}"/>
    <dgm:cxn modelId="{869A2CE7-0581-448D-BA50-3DF78B3C7ACF}" type="presOf" srcId="{2B630B64-7D16-41BE-A60C-92CEB5DF41C6}" destId="{FB146AAB-1D4A-4CC4-8D49-8403F855FDE8}" srcOrd="0" destOrd="0" presId="urn:microsoft.com/office/officeart/2005/8/layout/lProcess2"/>
    <dgm:cxn modelId="{5D8D0A88-9054-444D-9FC6-2ECDD3E30FFC}" type="presOf" srcId="{DF59A55C-ED47-420B-8F43-EB8DF7926B83}" destId="{9C1522AA-5610-4B7E-ABDD-EDE9B5A29761}" srcOrd="0" destOrd="0" presId="urn:microsoft.com/office/officeart/2005/8/layout/lProcess2"/>
    <dgm:cxn modelId="{EAA814FD-0ACB-42B9-AD33-10A4F4EE0C07}" srcId="{3C45AEA3-FD53-493C-B809-1BEDC767AA23}" destId="{D495D21B-F177-4FB0-90CB-B9662EB082AC}" srcOrd="3" destOrd="0" parTransId="{7C4B3407-EF41-4324-A0CC-3BA711CD6207}" sibTransId="{5CCB7889-0009-4AC3-BB0C-464212261211}"/>
    <dgm:cxn modelId="{7735A49A-C295-4279-A5F5-1B39CACBBE16}" srcId="{3C45AEA3-FD53-493C-B809-1BEDC767AA23}" destId="{2ADA1BB7-5A20-431B-9416-1B147B279041}" srcOrd="1" destOrd="0" parTransId="{ADCD3156-1FF5-45E3-B26B-931D0B6C60D2}" sibTransId="{48FA9BAB-1A0C-440E-954E-ACBF28E245A7}"/>
    <dgm:cxn modelId="{A183147E-06B0-46EF-BA30-92F00A088F33}" type="presOf" srcId="{3D7FE5C9-E25A-433E-AE63-1036E47D4351}" destId="{D12EE1C0-0E56-43D4-8682-8D5526A2D4FC}" srcOrd="0" destOrd="0" presId="urn:microsoft.com/office/officeart/2005/8/layout/lProcess2"/>
    <dgm:cxn modelId="{21BDC64D-0B1F-44F0-BB3E-A0DA9845B5E1}" type="presParOf" srcId="{C5DF6994-E4F1-455F-95AD-6D9A7485D3FB}" destId="{594A16EC-A0F9-49C6-B20F-17A950786AE3}" srcOrd="0" destOrd="0" presId="urn:microsoft.com/office/officeart/2005/8/layout/lProcess2"/>
    <dgm:cxn modelId="{93DDF563-A99D-4E7F-A0CA-ECB00C7B07B7}" type="presParOf" srcId="{594A16EC-A0F9-49C6-B20F-17A950786AE3}" destId="{9C1522AA-5610-4B7E-ABDD-EDE9B5A29761}" srcOrd="0" destOrd="0" presId="urn:microsoft.com/office/officeart/2005/8/layout/lProcess2"/>
    <dgm:cxn modelId="{0F0110FA-6CF5-4005-B7E5-66551698511C}" type="presParOf" srcId="{594A16EC-A0F9-49C6-B20F-17A950786AE3}" destId="{A8FE2155-3D21-4C17-86C7-4374F8C7C22A}" srcOrd="1" destOrd="0" presId="urn:microsoft.com/office/officeart/2005/8/layout/lProcess2"/>
    <dgm:cxn modelId="{99BAB755-28BD-4B35-BD12-2EACCA470C72}" type="presParOf" srcId="{594A16EC-A0F9-49C6-B20F-17A950786AE3}" destId="{4959EAA7-A2C2-42B0-A59A-B23FC47A278C}" srcOrd="2" destOrd="0" presId="urn:microsoft.com/office/officeart/2005/8/layout/lProcess2"/>
    <dgm:cxn modelId="{02C3B449-337D-43C3-9291-DCC287EE2BAA}" type="presParOf" srcId="{4959EAA7-A2C2-42B0-A59A-B23FC47A278C}" destId="{6C11FCE4-81E8-4E9C-9F9E-02C890C08F07}" srcOrd="0" destOrd="0" presId="urn:microsoft.com/office/officeart/2005/8/layout/lProcess2"/>
    <dgm:cxn modelId="{F4AFCD3C-F40B-4DA8-AF84-9E8AEE29B248}" type="presParOf" srcId="{6C11FCE4-81E8-4E9C-9F9E-02C890C08F07}" destId="{42453E28-DDBC-4691-9F92-164ABD916556}" srcOrd="0" destOrd="0" presId="urn:microsoft.com/office/officeart/2005/8/layout/lProcess2"/>
    <dgm:cxn modelId="{AA48424B-AA30-4B2D-BB84-A465E302A832}" type="presParOf" srcId="{C5DF6994-E4F1-455F-95AD-6D9A7485D3FB}" destId="{376803B9-EB80-4366-B456-6DEBDDC0AF17}" srcOrd="1" destOrd="0" presId="urn:microsoft.com/office/officeart/2005/8/layout/lProcess2"/>
    <dgm:cxn modelId="{5FF727E6-DB7E-49A5-9271-BAC382AC433F}" type="presParOf" srcId="{C5DF6994-E4F1-455F-95AD-6D9A7485D3FB}" destId="{98660D11-4CF9-4982-AE48-986A660A2B55}" srcOrd="2" destOrd="0" presId="urn:microsoft.com/office/officeart/2005/8/layout/lProcess2"/>
    <dgm:cxn modelId="{03365F47-DDB2-4240-BC01-ECDA5BDB7C1E}" type="presParOf" srcId="{98660D11-4CF9-4982-AE48-986A660A2B55}" destId="{C7E710E4-0727-4CD0-9F77-42471E66DD5F}" srcOrd="0" destOrd="0" presId="urn:microsoft.com/office/officeart/2005/8/layout/lProcess2"/>
    <dgm:cxn modelId="{6833BAEB-B9D3-4311-98C3-2D64EACE2E04}" type="presParOf" srcId="{98660D11-4CF9-4982-AE48-986A660A2B55}" destId="{573A9C37-C0F0-415E-B3B0-82DA8DBABE70}" srcOrd="1" destOrd="0" presId="urn:microsoft.com/office/officeart/2005/8/layout/lProcess2"/>
    <dgm:cxn modelId="{3067658C-25CA-44C2-BEB2-59C7BFDEE967}" type="presParOf" srcId="{98660D11-4CF9-4982-AE48-986A660A2B55}" destId="{FED7A838-6613-4783-9ACB-BA0E45ECF6ED}" srcOrd="2" destOrd="0" presId="urn:microsoft.com/office/officeart/2005/8/layout/lProcess2"/>
    <dgm:cxn modelId="{164720E6-E751-4A1C-A5F3-C94046C028BE}" type="presParOf" srcId="{FED7A838-6613-4783-9ACB-BA0E45ECF6ED}" destId="{5A3E1228-1009-4D4E-B06A-39AF2116B123}" srcOrd="0" destOrd="0" presId="urn:microsoft.com/office/officeart/2005/8/layout/lProcess2"/>
    <dgm:cxn modelId="{48B85019-8C72-43F2-82D3-8CBF1372D715}" type="presParOf" srcId="{5A3E1228-1009-4D4E-B06A-39AF2116B123}" destId="{D12EE1C0-0E56-43D4-8682-8D5526A2D4FC}" srcOrd="0" destOrd="0" presId="urn:microsoft.com/office/officeart/2005/8/layout/lProcess2"/>
    <dgm:cxn modelId="{DDA351D1-85DB-42D8-BECD-5C154E0A1CE7}" type="presParOf" srcId="{C5DF6994-E4F1-455F-95AD-6D9A7485D3FB}" destId="{BCB4F152-36CC-4934-837B-4BCE9814F0CA}" srcOrd="3" destOrd="0" presId="urn:microsoft.com/office/officeart/2005/8/layout/lProcess2"/>
    <dgm:cxn modelId="{F8922BFD-61FC-468F-B3EC-CA35786F77DD}" type="presParOf" srcId="{C5DF6994-E4F1-455F-95AD-6D9A7485D3FB}" destId="{BF814ED1-11B1-4995-9C13-03B4CE6DB846}" srcOrd="4" destOrd="0" presId="urn:microsoft.com/office/officeart/2005/8/layout/lProcess2"/>
    <dgm:cxn modelId="{220EAEA9-76F6-4F6D-AC9A-5A284B116069}" type="presParOf" srcId="{BF814ED1-11B1-4995-9C13-03B4CE6DB846}" destId="{957C9CA3-A358-490C-B080-791121E1D9AE}" srcOrd="0" destOrd="0" presId="urn:microsoft.com/office/officeart/2005/8/layout/lProcess2"/>
    <dgm:cxn modelId="{F956DA5C-4F13-46B8-AEAC-5031A048C83A}" type="presParOf" srcId="{BF814ED1-11B1-4995-9C13-03B4CE6DB846}" destId="{19FDBA68-A8BA-4B1B-9C49-ABD3C9B582D5}" srcOrd="1" destOrd="0" presId="urn:microsoft.com/office/officeart/2005/8/layout/lProcess2"/>
    <dgm:cxn modelId="{2D62F7BD-82FF-426F-A907-02E09C8D8A22}" type="presParOf" srcId="{BF814ED1-11B1-4995-9C13-03B4CE6DB846}" destId="{96347B2E-2A00-4245-8F08-37D8DEB6F4D3}" srcOrd="2" destOrd="0" presId="urn:microsoft.com/office/officeart/2005/8/layout/lProcess2"/>
    <dgm:cxn modelId="{A7EBC8B9-E0F2-4A2B-BBBF-62AA279A7FA7}" type="presParOf" srcId="{96347B2E-2A00-4245-8F08-37D8DEB6F4D3}" destId="{58AD9DA2-4B73-44A0-BEB1-9FE15941AC7A}" srcOrd="0" destOrd="0" presId="urn:microsoft.com/office/officeart/2005/8/layout/lProcess2"/>
    <dgm:cxn modelId="{B0DC9BD1-347D-4367-9EB8-381F4385A117}" type="presParOf" srcId="{58AD9DA2-4B73-44A0-BEB1-9FE15941AC7A}" destId="{7148BA67-280F-4688-8BB7-7F521BB94E94}" srcOrd="0" destOrd="0" presId="urn:microsoft.com/office/officeart/2005/8/layout/lProcess2"/>
    <dgm:cxn modelId="{3229F8C8-A38A-49FD-A287-52807AD85A26}" type="presParOf" srcId="{C5DF6994-E4F1-455F-95AD-6D9A7485D3FB}" destId="{61C579C7-C246-4A31-8CCE-FF8C620DB065}" srcOrd="5" destOrd="0" presId="urn:microsoft.com/office/officeart/2005/8/layout/lProcess2"/>
    <dgm:cxn modelId="{30174033-3204-45CD-92DA-289A093F6523}" type="presParOf" srcId="{C5DF6994-E4F1-455F-95AD-6D9A7485D3FB}" destId="{3DEA6AD3-1777-46CD-BD04-98687AF8D406}" srcOrd="6" destOrd="0" presId="urn:microsoft.com/office/officeart/2005/8/layout/lProcess2"/>
    <dgm:cxn modelId="{AB8AF53B-E6AC-4660-B78E-036843C6374F}" type="presParOf" srcId="{3DEA6AD3-1777-46CD-BD04-98687AF8D406}" destId="{D21D6E65-359B-4EAA-9E40-40D0A1A58743}" srcOrd="0" destOrd="0" presId="urn:microsoft.com/office/officeart/2005/8/layout/lProcess2"/>
    <dgm:cxn modelId="{6ACD88B8-B968-4C7C-976D-2123C9A12644}" type="presParOf" srcId="{3DEA6AD3-1777-46CD-BD04-98687AF8D406}" destId="{D4EF38FA-7EE4-4F2F-AF8B-EA8D8015A025}" srcOrd="1" destOrd="0" presId="urn:microsoft.com/office/officeart/2005/8/layout/lProcess2"/>
    <dgm:cxn modelId="{2BB91A82-8CA5-4979-BA9B-71D1A3C912D9}" type="presParOf" srcId="{3DEA6AD3-1777-46CD-BD04-98687AF8D406}" destId="{7FE9B63E-0EA5-4424-AD25-3BC484A45AE4}" srcOrd="2" destOrd="0" presId="urn:microsoft.com/office/officeart/2005/8/layout/lProcess2"/>
    <dgm:cxn modelId="{FB39E9BF-6F32-4457-8713-756BA3C55D08}" type="presParOf" srcId="{7FE9B63E-0EA5-4424-AD25-3BC484A45AE4}" destId="{E853252A-9C7C-421C-83CF-84A9BDB59624}" srcOrd="0" destOrd="0" presId="urn:microsoft.com/office/officeart/2005/8/layout/lProcess2"/>
    <dgm:cxn modelId="{FFB378DB-1C1A-4F50-B1F9-3721D81898D4}" type="presParOf" srcId="{E853252A-9C7C-421C-83CF-84A9BDB59624}" destId="{FB146AAB-1D4A-4CC4-8D49-8403F855FDE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3FF97-D24F-4DA7-9B99-15666C898D2C}">
      <dsp:nvSpPr>
        <dsp:cNvPr id="0" name=""/>
        <dsp:cNvSpPr/>
      </dsp:nvSpPr>
      <dsp:spPr>
        <a:xfrm>
          <a:off x="1727" y="0"/>
          <a:ext cx="2688282" cy="4953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1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200" kern="1200" dirty="0" smtClean="0"/>
            <a:t>Better</a:t>
          </a:r>
          <a:endParaRPr lang="en-US" sz="32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kern="1200" dirty="0" smtClean="0"/>
            <a:t>Resilient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kern="1200" dirty="0" smtClean="0"/>
            <a:t>Technology choice</a:t>
          </a:r>
          <a:endParaRPr lang="en-US" sz="2400" kern="1200" dirty="0"/>
        </a:p>
      </dsp:txBody>
      <dsp:txXfrm>
        <a:off x="1727" y="1981200"/>
        <a:ext cx="2688282" cy="1981200"/>
      </dsp:txXfrm>
    </dsp:sp>
    <dsp:sp modelId="{0E575A8F-7CDA-44DA-97BF-7F840CCC1289}">
      <dsp:nvSpPr>
        <dsp:cNvPr id="0" name=""/>
        <dsp:cNvSpPr/>
      </dsp:nvSpPr>
      <dsp:spPr>
        <a:xfrm>
          <a:off x="521194" y="297180"/>
          <a:ext cx="1649349" cy="164934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897F5-7024-458A-A256-671BA026331A}">
      <dsp:nvSpPr>
        <dsp:cNvPr id="0" name=""/>
        <dsp:cNvSpPr/>
      </dsp:nvSpPr>
      <dsp:spPr>
        <a:xfrm>
          <a:off x="2770658" y="0"/>
          <a:ext cx="2688282" cy="4953000"/>
        </a:xfrm>
        <a:prstGeom prst="roundRect">
          <a:avLst>
            <a:gd name="adj" fmla="val 1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1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200" kern="1200" dirty="0" smtClean="0"/>
            <a:t>Cheaper</a:t>
          </a:r>
          <a:endParaRPr lang="en-US" sz="32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kern="1200" dirty="0" smtClean="0"/>
            <a:t>Test effort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kern="1200" dirty="0" smtClean="0"/>
            <a:t>Cost of maintaining</a:t>
          </a:r>
          <a:endParaRPr lang="en-US" sz="2400" kern="1200" dirty="0"/>
        </a:p>
      </dsp:txBody>
      <dsp:txXfrm>
        <a:off x="2770658" y="1981200"/>
        <a:ext cx="2688282" cy="1981200"/>
      </dsp:txXfrm>
    </dsp:sp>
    <dsp:sp modelId="{D59CE331-435D-4D7B-872A-2F4E67B5AC86}">
      <dsp:nvSpPr>
        <dsp:cNvPr id="0" name=""/>
        <dsp:cNvSpPr/>
      </dsp:nvSpPr>
      <dsp:spPr>
        <a:xfrm>
          <a:off x="3290125" y="297180"/>
          <a:ext cx="1649349" cy="164934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15B60-1784-4B36-A723-F4DE366EF617}">
      <dsp:nvSpPr>
        <dsp:cNvPr id="0" name=""/>
        <dsp:cNvSpPr/>
      </dsp:nvSpPr>
      <dsp:spPr>
        <a:xfrm>
          <a:off x="5539589" y="0"/>
          <a:ext cx="2688282" cy="4953000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1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200" kern="1200" dirty="0" smtClean="0"/>
            <a:t>Faster</a:t>
          </a:r>
          <a:endParaRPr lang="en-US" sz="32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kern="1200" dirty="0" smtClean="0"/>
            <a:t>Change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kern="1200" dirty="0" smtClean="0"/>
            <a:t>Deployment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NL" sz="2400" kern="1200" dirty="0" smtClean="0"/>
            <a:t>Execution</a:t>
          </a:r>
          <a:endParaRPr lang="en-US" sz="2400" kern="1200" dirty="0"/>
        </a:p>
      </dsp:txBody>
      <dsp:txXfrm>
        <a:off x="5539589" y="1981200"/>
        <a:ext cx="2688282" cy="1981200"/>
      </dsp:txXfrm>
    </dsp:sp>
    <dsp:sp modelId="{152675EF-E77A-4A3D-A1C3-1113FDBB26E2}">
      <dsp:nvSpPr>
        <dsp:cNvPr id="0" name=""/>
        <dsp:cNvSpPr/>
      </dsp:nvSpPr>
      <dsp:spPr>
        <a:xfrm>
          <a:off x="6059056" y="297180"/>
          <a:ext cx="1649349" cy="164934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73E43-528D-4E61-AAE1-A66E0AD0537C}">
      <dsp:nvSpPr>
        <dsp:cNvPr id="0" name=""/>
        <dsp:cNvSpPr/>
      </dsp:nvSpPr>
      <dsp:spPr>
        <a:xfrm>
          <a:off x="329183" y="3962400"/>
          <a:ext cx="7571232" cy="742950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E0D40-166E-4C82-A45E-A7D27C87FE11}">
      <dsp:nvSpPr>
        <dsp:cNvPr id="0" name=""/>
        <dsp:cNvSpPr/>
      </dsp:nvSpPr>
      <dsp:spPr>
        <a:xfrm>
          <a:off x="1872" y="1210"/>
          <a:ext cx="1826344" cy="2365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300" kern="1200" dirty="0" smtClean="0"/>
            <a:t>Platform as a Service</a:t>
          </a:r>
          <a:endParaRPr lang="en-US" sz="2300" kern="1200" dirty="0"/>
        </a:p>
      </dsp:txBody>
      <dsp:txXfrm>
        <a:off x="55364" y="54702"/>
        <a:ext cx="1719360" cy="2258266"/>
      </dsp:txXfrm>
    </dsp:sp>
    <dsp:sp modelId="{1CCCBF6A-5FB1-44CC-A4DC-F23906EE4BF4}">
      <dsp:nvSpPr>
        <dsp:cNvPr id="0" name=""/>
        <dsp:cNvSpPr/>
      </dsp:nvSpPr>
      <dsp:spPr>
        <a:xfrm>
          <a:off x="2135042" y="1210"/>
          <a:ext cx="1826344" cy="2365250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300" kern="1200" smtClean="0"/>
            <a:t>Autonomous teams</a:t>
          </a:r>
          <a:endParaRPr lang="en-US" sz="2300" kern="1200"/>
        </a:p>
      </dsp:txBody>
      <dsp:txXfrm>
        <a:off x="2188534" y="54702"/>
        <a:ext cx="1719360" cy="2258266"/>
      </dsp:txXfrm>
    </dsp:sp>
    <dsp:sp modelId="{C5DB3CE1-1918-4E87-A9A2-B523EE4838FA}">
      <dsp:nvSpPr>
        <dsp:cNvPr id="0" name=""/>
        <dsp:cNvSpPr/>
      </dsp:nvSpPr>
      <dsp:spPr>
        <a:xfrm>
          <a:off x="4268212" y="1210"/>
          <a:ext cx="1826344" cy="2365250"/>
        </a:xfrm>
        <a:prstGeom prst="roundRect">
          <a:avLst>
            <a:gd name="adj" fmla="val 10000"/>
          </a:avLst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300" kern="1200" dirty="0" smtClean="0"/>
            <a:t>Continuous Delivery</a:t>
          </a:r>
          <a:endParaRPr lang="en-US" sz="2300" kern="1200" dirty="0"/>
        </a:p>
      </dsp:txBody>
      <dsp:txXfrm>
        <a:off x="4321704" y="54702"/>
        <a:ext cx="1719360" cy="2258266"/>
      </dsp:txXfrm>
    </dsp:sp>
    <dsp:sp modelId="{C7BD3D40-660C-4050-A5A9-073D5D732F97}">
      <dsp:nvSpPr>
        <dsp:cNvPr id="0" name=""/>
        <dsp:cNvSpPr/>
      </dsp:nvSpPr>
      <dsp:spPr>
        <a:xfrm>
          <a:off x="6401383" y="1210"/>
          <a:ext cx="1826344" cy="2365250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300" kern="1200" dirty="0" smtClean="0"/>
            <a:t>Agile Organization</a:t>
          </a:r>
          <a:endParaRPr lang="en-US" sz="2300" kern="1200" dirty="0"/>
        </a:p>
      </dsp:txBody>
      <dsp:txXfrm>
        <a:off x="6454875" y="54702"/>
        <a:ext cx="1719360" cy="2258266"/>
      </dsp:txXfrm>
    </dsp:sp>
    <dsp:sp modelId="{885DDFE7-BD24-469B-9F56-7B31932CC5D0}">
      <dsp:nvSpPr>
        <dsp:cNvPr id="0" name=""/>
        <dsp:cNvSpPr/>
      </dsp:nvSpPr>
      <dsp:spPr>
        <a:xfrm>
          <a:off x="6401383" y="2586538"/>
          <a:ext cx="1826344" cy="236525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2300" kern="1200" dirty="0" smtClean="0"/>
            <a:t>Reactive manifesto</a:t>
          </a:r>
          <a:endParaRPr lang="en-US" sz="2300" kern="1200" dirty="0"/>
        </a:p>
      </dsp:txBody>
      <dsp:txXfrm>
        <a:off x="6454875" y="2640030"/>
        <a:ext cx="1719360" cy="22582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DAA9B-AF62-4B04-AA9B-7FEC85BB52CF}">
      <dsp:nvSpPr>
        <dsp:cNvPr id="0" name=""/>
        <dsp:cNvSpPr/>
      </dsp:nvSpPr>
      <dsp:spPr>
        <a:xfrm>
          <a:off x="1374700" y="2183282"/>
          <a:ext cx="1530301" cy="13140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Heterogeneous technology landscape</a:t>
          </a:r>
          <a:endParaRPr lang="en-US" sz="1300" kern="1200"/>
        </a:p>
      </dsp:txBody>
      <dsp:txXfrm>
        <a:off x="1611728" y="2386811"/>
        <a:ext cx="1056245" cy="906972"/>
      </dsp:txXfrm>
    </dsp:sp>
    <dsp:sp modelId="{C634E823-4B08-4648-A99C-B9DC9968DAF6}">
      <dsp:nvSpPr>
        <dsp:cNvPr id="0" name=""/>
        <dsp:cNvSpPr/>
      </dsp:nvSpPr>
      <dsp:spPr>
        <a:xfrm>
          <a:off x="1411213" y="2770708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65453-7EF9-4521-AD57-FB5C92472362}">
      <dsp:nvSpPr>
        <dsp:cNvPr id="0" name=""/>
        <dsp:cNvSpPr/>
      </dsp:nvSpPr>
      <dsp:spPr>
        <a:xfrm>
          <a:off x="57797" y="1456677"/>
          <a:ext cx="1530301" cy="13140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9B6AB-94E4-4253-B408-78087DA5E136}">
      <dsp:nvSpPr>
        <dsp:cNvPr id="0" name=""/>
        <dsp:cNvSpPr/>
      </dsp:nvSpPr>
      <dsp:spPr>
        <a:xfrm>
          <a:off x="1106127" y="2596362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50AB7-7890-4522-900D-CA7B023F9804}">
      <dsp:nvSpPr>
        <dsp:cNvPr id="0" name=""/>
        <dsp:cNvSpPr/>
      </dsp:nvSpPr>
      <dsp:spPr>
        <a:xfrm>
          <a:off x="2691603" y="1452714"/>
          <a:ext cx="1530301" cy="13140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Resilience against failure</a:t>
          </a:r>
          <a:endParaRPr lang="en-US" sz="1300" kern="1200"/>
        </a:p>
      </dsp:txBody>
      <dsp:txXfrm>
        <a:off x="2928631" y="1656243"/>
        <a:ext cx="1056245" cy="906972"/>
      </dsp:txXfrm>
    </dsp:sp>
    <dsp:sp modelId="{419F6552-2EDD-4A2C-AADF-3336ABE5AD71}">
      <dsp:nvSpPr>
        <dsp:cNvPr id="0" name=""/>
        <dsp:cNvSpPr/>
      </dsp:nvSpPr>
      <dsp:spPr>
        <a:xfrm>
          <a:off x="3744801" y="2589428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577DC-CDC3-417A-8D1D-3B59545B9D88}">
      <dsp:nvSpPr>
        <dsp:cNvPr id="0" name=""/>
        <dsp:cNvSpPr/>
      </dsp:nvSpPr>
      <dsp:spPr>
        <a:xfrm>
          <a:off x="4007695" y="2180310"/>
          <a:ext cx="1530301" cy="13140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7F7A9-BE47-4E70-ADB1-697CA0E33E65}">
      <dsp:nvSpPr>
        <dsp:cNvPr id="0" name=""/>
        <dsp:cNvSpPr/>
      </dsp:nvSpPr>
      <dsp:spPr>
        <a:xfrm>
          <a:off x="4045019" y="2765259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C89C1-291E-4B5A-86EA-9440B2A723A4}">
      <dsp:nvSpPr>
        <dsp:cNvPr id="0" name=""/>
        <dsp:cNvSpPr/>
      </dsp:nvSpPr>
      <dsp:spPr>
        <a:xfrm>
          <a:off x="1374700" y="730567"/>
          <a:ext cx="1530301" cy="13140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Selective scaling</a:t>
          </a:r>
          <a:endParaRPr lang="en-US" sz="1300" kern="1200"/>
        </a:p>
      </dsp:txBody>
      <dsp:txXfrm>
        <a:off x="1611728" y="934096"/>
        <a:ext cx="1056245" cy="906972"/>
      </dsp:txXfrm>
    </dsp:sp>
    <dsp:sp modelId="{F138A865-9C06-4A73-996C-CC69D0E4285E}">
      <dsp:nvSpPr>
        <dsp:cNvPr id="0" name=""/>
        <dsp:cNvSpPr/>
      </dsp:nvSpPr>
      <dsp:spPr>
        <a:xfrm>
          <a:off x="2416538" y="748398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B57F33-B0B7-4819-929D-5628E1E0ECD4}">
      <dsp:nvSpPr>
        <dsp:cNvPr id="0" name=""/>
        <dsp:cNvSpPr/>
      </dsp:nvSpPr>
      <dsp:spPr>
        <a:xfrm>
          <a:off x="2691603" y="0"/>
          <a:ext cx="1530301" cy="13140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A3CCC-5B21-4051-9240-5B7FB15078F7}">
      <dsp:nvSpPr>
        <dsp:cNvPr id="0" name=""/>
        <dsp:cNvSpPr/>
      </dsp:nvSpPr>
      <dsp:spPr>
        <a:xfrm>
          <a:off x="2734607" y="581977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15E64-E977-4C23-B9B2-EAE535CC0EA9}">
      <dsp:nvSpPr>
        <dsp:cNvPr id="0" name=""/>
        <dsp:cNvSpPr/>
      </dsp:nvSpPr>
      <dsp:spPr>
        <a:xfrm>
          <a:off x="4007695" y="727595"/>
          <a:ext cx="1530301" cy="13140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Deployment of smaller pieces with lower risk</a:t>
          </a:r>
          <a:endParaRPr lang="en-US" sz="1300" kern="1200"/>
        </a:p>
      </dsp:txBody>
      <dsp:txXfrm>
        <a:off x="4244723" y="931124"/>
        <a:ext cx="1056245" cy="906972"/>
      </dsp:txXfrm>
    </dsp:sp>
    <dsp:sp modelId="{D725B470-8469-4023-8FA5-DF5FE73DCF17}">
      <dsp:nvSpPr>
        <dsp:cNvPr id="0" name=""/>
        <dsp:cNvSpPr/>
      </dsp:nvSpPr>
      <dsp:spPr>
        <a:xfrm>
          <a:off x="5331900" y="1310068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639DE-875B-4985-80AA-94FE9D57EB27}">
      <dsp:nvSpPr>
        <dsp:cNvPr id="0" name=""/>
        <dsp:cNvSpPr/>
      </dsp:nvSpPr>
      <dsp:spPr>
        <a:xfrm>
          <a:off x="5324598" y="1466583"/>
          <a:ext cx="1530301" cy="13140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3B6B5-6CD7-4207-B377-AB8AE1B9C31C}">
      <dsp:nvSpPr>
        <dsp:cNvPr id="0" name=""/>
        <dsp:cNvSpPr/>
      </dsp:nvSpPr>
      <dsp:spPr>
        <a:xfrm>
          <a:off x="5623193" y="1489862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66115-4361-4A67-A44A-BA2AC2088F56}">
      <dsp:nvSpPr>
        <dsp:cNvPr id="0" name=""/>
        <dsp:cNvSpPr/>
      </dsp:nvSpPr>
      <dsp:spPr>
        <a:xfrm>
          <a:off x="5324598" y="13868"/>
          <a:ext cx="1530301" cy="13140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Alignment with organization</a:t>
          </a:r>
          <a:endParaRPr lang="en-US" sz="13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 Ownership with teams</a:t>
          </a:r>
          <a:endParaRPr lang="en-US" sz="1000" kern="1200" dirty="0"/>
        </a:p>
      </dsp:txBody>
      <dsp:txXfrm>
        <a:off x="5561626" y="217397"/>
        <a:ext cx="1056245" cy="906972"/>
      </dsp:txXfrm>
    </dsp:sp>
    <dsp:sp modelId="{48F88606-95E3-46E8-B27F-3FC45214EA0A}">
      <dsp:nvSpPr>
        <dsp:cNvPr id="0" name=""/>
        <dsp:cNvSpPr/>
      </dsp:nvSpPr>
      <dsp:spPr>
        <a:xfrm>
          <a:off x="6648803" y="602780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47887-A272-4FF2-B49C-802B9463418F}">
      <dsp:nvSpPr>
        <dsp:cNvPr id="0" name=""/>
        <dsp:cNvSpPr/>
      </dsp:nvSpPr>
      <dsp:spPr>
        <a:xfrm>
          <a:off x="6641501" y="746912"/>
          <a:ext cx="1530301" cy="13140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85761-75A0-419C-847B-BED72B727F47}">
      <dsp:nvSpPr>
        <dsp:cNvPr id="0" name=""/>
        <dsp:cNvSpPr/>
      </dsp:nvSpPr>
      <dsp:spPr>
        <a:xfrm>
          <a:off x="6946587" y="776135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10005-995C-44B9-A072-3BA76DB6A945}">
      <dsp:nvSpPr>
        <dsp:cNvPr id="0" name=""/>
        <dsp:cNvSpPr/>
      </dsp:nvSpPr>
      <dsp:spPr>
        <a:xfrm>
          <a:off x="6641501" y="2197150"/>
          <a:ext cx="1530301" cy="13140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Composability</a:t>
          </a:r>
          <a:endParaRPr lang="en-US" sz="1300" kern="1200"/>
        </a:p>
      </dsp:txBody>
      <dsp:txXfrm>
        <a:off x="6878529" y="2400679"/>
        <a:ext cx="1056245" cy="906972"/>
      </dsp:txXfrm>
    </dsp:sp>
    <dsp:sp modelId="{ACD6A5F3-59A5-4389-AD17-DE2CF57964F0}">
      <dsp:nvSpPr>
        <dsp:cNvPr id="0" name=""/>
        <dsp:cNvSpPr/>
      </dsp:nvSpPr>
      <dsp:spPr>
        <a:xfrm>
          <a:off x="6944964" y="3348228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4715E-5DCD-4DD9-8020-77DC94FCB5E6}">
      <dsp:nvSpPr>
        <dsp:cNvPr id="0" name=""/>
        <dsp:cNvSpPr/>
      </dsp:nvSpPr>
      <dsp:spPr>
        <a:xfrm>
          <a:off x="5324598" y="2916821"/>
          <a:ext cx="1530301" cy="13140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2F0BB-8013-4707-A5F9-4A668D2822C0}">
      <dsp:nvSpPr>
        <dsp:cNvPr id="0" name=""/>
        <dsp:cNvSpPr/>
      </dsp:nvSpPr>
      <dsp:spPr>
        <a:xfrm>
          <a:off x="6660974" y="3493350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1AFCE-660F-4D87-9EE3-430C1504B886}">
      <dsp:nvSpPr>
        <dsp:cNvPr id="0" name=""/>
        <dsp:cNvSpPr/>
      </dsp:nvSpPr>
      <dsp:spPr>
        <a:xfrm>
          <a:off x="2689980" y="2908401"/>
          <a:ext cx="1530301" cy="13140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Replaceability</a:t>
          </a:r>
          <a:endParaRPr lang="en-US" sz="1300" kern="1200"/>
        </a:p>
      </dsp:txBody>
      <dsp:txXfrm>
        <a:off x="2927008" y="3111930"/>
        <a:ext cx="1056245" cy="906972"/>
      </dsp:txXfrm>
    </dsp:sp>
    <dsp:sp modelId="{993C1AE5-D694-4C51-8A33-C64C307A2F7E}">
      <dsp:nvSpPr>
        <dsp:cNvPr id="0" name=""/>
        <dsp:cNvSpPr/>
      </dsp:nvSpPr>
      <dsp:spPr>
        <a:xfrm>
          <a:off x="2733796" y="3490874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90AB5-434A-4F22-AAAB-5FD1EB326D36}">
      <dsp:nvSpPr>
        <dsp:cNvPr id="0" name=""/>
        <dsp:cNvSpPr/>
      </dsp:nvSpPr>
      <dsp:spPr>
        <a:xfrm>
          <a:off x="1373889" y="3638969"/>
          <a:ext cx="1530301" cy="13140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D5EFE-AB6E-4563-B76F-7A720E1DA750}">
      <dsp:nvSpPr>
        <dsp:cNvPr id="0" name=""/>
        <dsp:cNvSpPr/>
      </dsp:nvSpPr>
      <dsp:spPr>
        <a:xfrm>
          <a:off x="2414916" y="3657295"/>
          <a:ext cx="178508" cy="15403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BED11-F764-4552-AD17-36D0FDAF8C3E}">
      <dsp:nvSpPr>
        <dsp:cNvPr id="0" name=""/>
        <dsp:cNvSpPr/>
      </dsp:nvSpPr>
      <dsp:spPr>
        <a:xfrm>
          <a:off x="902423" y="1124454"/>
          <a:ext cx="1690724" cy="11277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Components are completely insensitive to changes and errors in other components.</a:t>
          </a:r>
          <a:endParaRPr lang="en-US" sz="1200" kern="1200"/>
        </a:p>
      </dsp:txBody>
      <dsp:txXfrm>
        <a:off x="1172939" y="1124454"/>
        <a:ext cx="1420208" cy="1127713"/>
      </dsp:txXfrm>
    </dsp:sp>
    <dsp:sp modelId="{9CE5DA02-66C8-4524-86E5-9F28BF357F75}">
      <dsp:nvSpPr>
        <dsp:cNvPr id="0" name=""/>
        <dsp:cNvSpPr/>
      </dsp:nvSpPr>
      <dsp:spPr>
        <a:xfrm>
          <a:off x="703" y="673594"/>
          <a:ext cx="1127149" cy="11271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No Coupling</a:t>
          </a:r>
          <a:endParaRPr lang="en-US" sz="1700" kern="1200"/>
        </a:p>
      </dsp:txBody>
      <dsp:txXfrm>
        <a:off x="165770" y="838661"/>
        <a:ext cx="797015" cy="797015"/>
      </dsp:txXfrm>
    </dsp:sp>
    <dsp:sp modelId="{E349EFAB-A136-49B9-9EA9-E60788772671}">
      <dsp:nvSpPr>
        <dsp:cNvPr id="0" name=""/>
        <dsp:cNvSpPr/>
      </dsp:nvSpPr>
      <dsp:spPr>
        <a:xfrm>
          <a:off x="3720297" y="1124454"/>
          <a:ext cx="1690724" cy="11277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Error and changes seldom propagate errors and changes to dependent components</a:t>
          </a:r>
          <a:endParaRPr lang="en-US" sz="1200" kern="1200"/>
        </a:p>
      </dsp:txBody>
      <dsp:txXfrm>
        <a:off x="3990813" y="1124454"/>
        <a:ext cx="1420208" cy="1127713"/>
      </dsp:txXfrm>
    </dsp:sp>
    <dsp:sp modelId="{5D87C555-CCFF-4D31-AB80-A664F9685953}">
      <dsp:nvSpPr>
        <dsp:cNvPr id="0" name=""/>
        <dsp:cNvSpPr/>
      </dsp:nvSpPr>
      <dsp:spPr>
        <a:xfrm>
          <a:off x="2818577" y="673594"/>
          <a:ext cx="1127149" cy="11271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Low Coupling</a:t>
          </a:r>
          <a:endParaRPr lang="en-US" sz="1700" kern="1200"/>
        </a:p>
      </dsp:txBody>
      <dsp:txXfrm>
        <a:off x="2983644" y="838661"/>
        <a:ext cx="797015" cy="797015"/>
      </dsp:txXfrm>
    </dsp:sp>
    <dsp:sp modelId="{0E855179-61C9-4630-9F0D-6A320DC63AFD}">
      <dsp:nvSpPr>
        <dsp:cNvPr id="0" name=""/>
        <dsp:cNvSpPr/>
      </dsp:nvSpPr>
      <dsp:spPr>
        <a:xfrm>
          <a:off x="6538172" y="1124454"/>
          <a:ext cx="1690724" cy="11277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Errors and changes in one component almost always propagate to other components</a:t>
          </a:r>
          <a:endParaRPr lang="en-US" sz="1200" kern="1200"/>
        </a:p>
      </dsp:txBody>
      <dsp:txXfrm>
        <a:off x="6808688" y="1124454"/>
        <a:ext cx="1420208" cy="1127713"/>
      </dsp:txXfrm>
    </dsp:sp>
    <dsp:sp modelId="{C0DF9415-BE3C-4F79-86BA-1F4B42569C8C}">
      <dsp:nvSpPr>
        <dsp:cNvPr id="0" name=""/>
        <dsp:cNvSpPr/>
      </dsp:nvSpPr>
      <dsp:spPr>
        <a:xfrm>
          <a:off x="5636452" y="673594"/>
          <a:ext cx="1127149" cy="11271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High Coupling</a:t>
          </a:r>
          <a:endParaRPr lang="en-US" sz="1700" kern="1200"/>
        </a:p>
      </dsp:txBody>
      <dsp:txXfrm>
        <a:off x="5801519" y="838661"/>
        <a:ext cx="797015" cy="7970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D7A63-2732-44F9-A3E4-69BEA835EF47}">
      <dsp:nvSpPr>
        <dsp:cNvPr id="0" name=""/>
        <dsp:cNvSpPr/>
      </dsp:nvSpPr>
      <dsp:spPr>
        <a:xfrm>
          <a:off x="1272" y="1027611"/>
          <a:ext cx="1497285" cy="1497285"/>
        </a:xfrm>
        <a:prstGeom prst="ellipse">
          <a:avLst/>
        </a:prstGeom>
        <a:solidFill>
          <a:schemeClr val="accent2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401" tIns="15240" rIns="82401" bIns="15240" numCol="1" spcCol="1270" anchor="ctr" anchorCtr="1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solidFill>
                <a:schemeClr val="bg1"/>
              </a:solidFill>
            </a:rPr>
            <a:t>Coincidental cohesion (worst)</a:t>
          </a:r>
          <a:endParaRPr lang="en-US" sz="1200" b="1" kern="1200">
            <a:solidFill>
              <a:schemeClr val="bg1"/>
            </a:solidFill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solidFill>
                <a:schemeClr val="bg1"/>
              </a:solidFill>
            </a:rPr>
            <a:t> random</a:t>
          </a:r>
          <a:endParaRPr lang="en-US" sz="900" b="1" kern="1200" dirty="0">
            <a:solidFill>
              <a:schemeClr val="bg1"/>
            </a:solidFill>
          </a:endParaRPr>
        </a:p>
      </dsp:txBody>
      <dsp:txXfrm>
        <a:off x="220544" y="1246883"/>
        <a:ext cx="1058741" cy="1058741"/>
      </dsp:txXfrm>
    </dsp:sp>
    <dsp:sp modelId="{98681427-5FCC-4319-95CE-4007F1CDDE48}">
      <dsp:nvSpPr>
        <dsp:cNvPr id="0" name=""/>
        <dsp:cNvSpPr/>
      </dsp:nvSpPr>
      <dsp:spPr>
        <a:xfrm>
          <a:off x="1199100" y="1027611"/>
          <a:ext cx="1497285" cy="1497285"/>
        </a:xfrm>
        <a:prstGeom prst="ellipse">
          <a:avLst/>
        </a:prstGeom>
        <a:solidFill>
          <a:schemeClr val="accent2">
            <a:shade val="80000"/>
            <a:alpha val="50000"/>
            <a:hueOff val="-5979"/>
            <a:satOff val="-671"/>
            <a:lumOff val="42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401" tIns="15240" rIns="82401" bIns="15240" numCol="1" spcCol="1270" anchor="ctr" anchorCtr="1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solidFill>
                <a:schemeClr val="bg1"/>
              </a:solidFill>
            </a:rPr>
            <a:t>Logical cohesion</a:t>
          </a:r>
          <a:endParaRPr lang="en-US" sz="1200" b="1" kern="1200">
            <a:solidFill>
              <a:schemeClr val="bg1"/>
            </a:solidFill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solidFill>
                <a:schemeClr val="bg1"/>
              </a:solidFill>
            </a:rPr>
            <a:t> same in nature</a:t>
          </a:r>
          <a:endParaRPr lang="en-US" sz="900" b="1" kern="1200" dirty="0">
            <a:solidFill>
              <a:schemeClr val="bg1"/>
            </a:solidFill>
          </a:endParaRPr>
        </a:p>
      </dsp:txBody>
      <dsp:txXfrm>
        <a:off x="1418372" y="1246883"/>
        <a:ext cx="1058741" cy="1058741"/>
      </dsp:txXfrm>
    </dsp:sp>
    <dsp:sp modelId="{9D98C146-DD88-498D-8433-277F9618A255}">
      <dsp:nvSpPr>
        <dsp:cNvPr id="0" name=""/>
        <dsp:cNvSpPr/>
      </dsp:nvSpPr>
      <dsp:spPr>
        <a:xfrm>
          <a:off x="2396929" y="1027611"/>
          <a:ext cx="1497285" cy="1497285"/>
        </a:xfrm>
        <a:prstGeom prst="ellipse">
          <a:avLst/>
        </a:prstGeom>
        <a:solidFill>
          <a:schemeClr val="accent2">
            <a:shade val="80000"/>
            <a:alpha val="5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401" tIns="15240" rIns="82401" bIns="15240" numCol="1" spcCol="1270" anchor="ctr" anchorCtr="1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solidFill>
                <a:schemeClr val="bg1"/>
              </a:solidFill>
            </a:rPr>
            <a:t>Temporal cohesion</a:t>
          </a:r>
          <a:endParaRPr lang="en-US" sz="1200" b="1" kern="1200">
            <a:solidFill>
              <a:schemeClr val="bg1"/>
            </a:solidFill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solidFill>
                <a:schemeClr val="bg1"/>
              </a:solidFill>
            </a:rPr>
            <a:t> executed at a particular time</a:t>
          </a:r>
          <a:endParaRPr lang="en-US" sz="900" b="1" kern="1200" dirty="0">
            <a:solidFill>
              <a:schemeClr val="bg1"/>
            </a:solidFill>
          </a:endParaRPr>
        </a:p>
      </dsp:txBody>
      <dsp:txXfrm>
        <a:off x="2616201" y="1246883"/>
        <a:ext cx="1058741" cy="1058741"/>
      </dsp:txXfrm>
    </dsp:sp>
    <dsp:sp modelId="{D1862064-EA28-401C-9B28-0C7BCB8943F0}">
      <dsp:nvSpPr>
        <dsp:cNvPr id="0" name=""/>
        <dsp:cNvSpPr/>
      </dsp:nvSpPr>
      <dsp:spPr>
        <a:xfrm>
          <a:off x="3594757" y="1027611"/>
          <a:ext cx="1497285" cy="1497285"/>
        </a:xfrm>
        <a:prstGeom prst="ellipse">
          <a:avLst/>
        </a:prstGeom>
        <a:solidFill>
          <a:schemeClr val="accent2">
            <a:shade val="80000"/>
            <a:alpha val="50000"/>
            <a:hueOff val="-17936"/>
            <a:satOff val="-2012"/>
            <a:lumOff val="128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401" tIns="15240" rIns="82401" bIns="15240" numCol="1" spcCol="1270" anchor="ctr" anchorCtr="1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solidFill>
                <a:schemeClr val="bg1"/>
              </a:solidFill>
            </a:rPr>
            <a:t>Procedural cohesion</a:t>
          </a:r>
          <a:endParaRPr lang="en-US" sz="1200" b="1" kern="1200">
            <a:solidFill>
              <a:schemeClr val="bg1"/>
            </a:solidFill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solidFill>
                <a:schemeClr val="bg1"/>
              </a:solidFill>
            </a:rPr>
            <a:t> part of fixed execution sequence </a:t>
          </a:r>
          <a:endParaRPr lang="en-US" sz="900" b="1" kern="1200" dirty="0">
            <a:solidFill>
              <a:schemeClr val="bg1"/>
            </a:solidFill>
          </a:endParaRPr>
        </a:p>
      </dsp:txBody>
      <dsp:txXfrm>
        <a:off x="3814029" y="1246883"/>
        <a:ext cx="1058741" cy="1058741"/>
      </dsp:txXfrm>
    </dsp:sp>
    <dsp:sp modelId="{EA61779D-D6A0-42D7-9A29-7757D3D765D1}">
      <dsp:nvSpPr>
        <dsp:cNvPr id="0" name=""/>
        <dsp:cNvSpPr/>
      </dsp:nvSpPr>
      <dsp:spPr>
        <a:xfrm>
          <a:off x="4792585" y="1027611"/>
          <a:ext cx="1497285" cy="1497285"/>
        </a:xfrm>
        <a:prstGeom prst="ellipse">
          <a:avLst/>
        </a:prstGeom>
        <a:solidFill>
          <a:schemeClr val="accent2">
            <a:shade val="80000"/>
            <a:alpha val="5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401" tIns="15240" rIns="82401" bIns="15240" numCol="1" spcCol="1270" anchor="ctr" anchorCtr="1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solidFill>
                <a:schemeClr val="bg1"/>
              </a:solidFill>
            </a:rPr>
            <a:t>Informational cohesion</a:t>
          </a:r>
          <a:endParaRPr lang="en-US" sz="1200" b="1" kern="1200">
            <a:solidFill>
              <a:schemeClr val="bg1"/>
            </a:solidFill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solidFill>
                <a:schemeClr val="bg1"/>
              </a:solidFill>
            </a:rPr>
            <a:t> operating on the same data</a:t>
          </a:r>
          <a:endParaRPr lang="en-US" sz="900" b="1" kern="1200" dirty="0">
            <a:solidFill>
              <a:schemeClr val="bg1"/>
            </a:solidFill>
          </a:endParaRPr>
        </a:p>
      </dsp:txBody>
      <dsp:txXfrm>
        <a:off x="5011857" y="1246883"/>
        <a:ext cx="1058741" cy="1058741"/>
      </dsp:txXfrm>
    </dsp:sp>
    <dsp:sp modelId="{D38DC337-612F-46BE-ACC6-0FAB1643B024}">
      <dsp:nvSpPr>
        <dsp:cNvPr id="0" name=""/>
        <dsp:cNvSpPr/>
      </dsp:nvSpPr>
      <dsp:spPr>
        <a:xfrm>
          <a:off x="5990413" y="1027611"/>
          <a:ext cx="1497285" cy="1497285"/>
        </a:xfrm>
        <a:prstGeom prst="ellipse">
          <a:avLst/>
        </a:prstGeom>
        <a:solidFill>
          <a:schemeClr val="accent2">
            <a:shade val="80000"/>
            <a:alpha val="50000"/>
            <a:hueOff val="-29893"/>
            <a:satOff val="-3353"/>
            <a:lumOff val="214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401" tIns="15240" rIns="82401" bIns="15240" numCol="1" spcCol="1270" anchor="ctr" anchorCtr="1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solidFill>
                <a:schemeClr val="bg1"/>
              </a:solidFill>
            </a:rPr>
            <a:t>Sequential cohesion</a:t>
          </a:r>
          <a:endParaRPr lang="en-US" sz="1200" b="1" kern="1200">
            <a:solidFill>
              <a:schemeClr val="bg1"/>
            </a:solidFill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solidFill>
                <a:schemeClr val="bg1"/>
              </a:solidFill>
            </a:rPr>
            <a:t> Output of one is used as input by another</a:t>
          </a:r>
          <a:endParaRPr lang="en-US" sz="900" b="1" kern="1200" dirty="0">
            <a:solidFill>
              <a:schemeClr val="bg1"/>
            </a:solidFill>
          </a:endParaRPr>
        </a:p>
      </dsp:txBody>
      <dsp:txXfrm>
        <a:off x="6209685" y="1246883"/>
        <a:ext cx="1058741" cy="1058741"/>
      </dsp:txXfrm>
    </dsp:sp>
    <dsp:sp modelId="{5A975CE1-E503-43C1-90CD-13584DE9E61D}">
      <dsp:nvSpPr>
        <dsp:cNvPr id="0" name=""/>
        <dsp:cNvSpPr/>
      </dsp:nvSpPr>
      <dsp:spPr>
        <a:xfrm>
          <a:off x="7188242" y="1027611"/>
          <a:ext cx="1497285" cy="1497285"/>
        </a:xfrm>
        <a:prstGeom prst="ellipse">
          <a:avLst/>
        </a:prstGeom>
        <a:solidFill>
          <a:schemeClr val="accent2">
            <a:shade val="80000"/>
            <a:alpha val="5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401" tIns="15240" rIns="82401" bIns="15240" numCol="1" spcCol="1270" anchor="ctr" anchorCtr="1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Functional cohesion (best)</a:t>
          </a:r>
          <a:endParaRPr lang="en-US" sz="1200" b="1" kern="1200" dirty="0">
            <a:solidFill>
              <a:schemeClr val="bg1"/>
            </a:solidFill>
          </a:endParaRPr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 smtClean="0">
              <a:solidFill>
                <a:schemeClr val="bg1"/>
              </a:solidFill>
            </a:rPr>
            <a:t> contributing to a single task</a:t>
          </a:r>
          <a:endParaRPr lang="en-US" sz="900" b="1" kern="1200" dirty="0">
            <a:solidFill>
              <a:schemeClr val="bg1"/>
            </a:solidFill>
          </a:endParaRPr>
        </a:p>
      </dsp:txBody>
      <dsp:txXfrm>
        <a:off x="7407514" y="1246883"/>
        <a:ext cx="1058741" cy="10587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522AA-5610-4B7E-ABDD-EDE9B5A29761}">
      <dsp:nvSpPr>
        <dsp:cNvPr id="0" name=""/>
        <dsp:cNvSpPr/>
      </dsp:nvSpPr>
      <dsp:spPr>
        <a:xfrm>
          <a:off x="123714" y="0"/>
          <a:ext cx="1713830" cy="48768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OS</a:t>
          </a:r>
          <a:endParaRPr lang="en-US" sz="2900" kern="1200" dirty="0"/>
        </a:p>
      </dsp:txBody>
      <dsp:txXfrm>
        <a:off x="123714" y="0"/>
        <a:ext cx="1713830" cy="1463040"/>
      </dsp:txXfrm>
    </dsp:sp>
    <dsp:sp modelId="{42453E28-DDBC-4691-9F92-164ABD916556}">
      <dsp:nvSpPr>
        <dsp:cNvPr id="0" name=""/>
        <dsp:cNvSpPr/>
      </dsp:nvSpPr>
      <dsp:spPr>
        <a:xfrm>
          <a:off x="174" y="1463652"/>
          <a:ext cx="1960909" cy="31686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57607" y="1521085"/>
        <a:ext cx="1846043" cy="3053828"/>
      </dsp:txXfrm>
    </dsp:sp>
    <dsp:sp modelId="{C7E710E4-0727-4CD0-9F77-42471E66DD5F}">
      <dsp:nvSpPr>
        <dsp:cNvPr id="0" name=""/>
        <dsp:cNvSpPr/>
      </dsp:nvSpPr>
      <dsp:spPr>
        <a:xfrm>
          <a:off x="2213161" y="0"/>
          <a:ext cx="1713830" cy="48768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Virtual machines</a:t>
          </a:r>
          <a:endParaRPr lang="en-US" sz="2900" kern="1200" dirty="0"/>
        </a:p>
      </dsp:txBody>
      <dsp:txXfrm>
        <a:off x="2213161" y="0"/>
        <a:ext cx="1713830" cy="1463040"/>
      </dsp:txXfrm>
    </dsp:sp>
    <dsp:sp modelId="{D12EE1C0-0E56-43D4-8682-8D5526A2D4FC}">
      <dsp:nvSpPr>
        <dsp:cNvPr id="0" name=""/>
        <dsp:cNvSpPr/>
      </dsp:nvSpPr>
      <dsp:spPr>
        <a:xfrm>
          <a:off x="2089621" y="1463652"/>
          <a:ext cx="1960909" cy="3168694"/>
        </a:xfrm>
        <a:prstGeom prst="roundRect">
          <a:avLst>
            <a:gd name="adj" fmla="val 10000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147054" y="1521085"/>
        <a:ext cx="1846043" cy="3053828"/>
      </dsp:txXfrm>
    </dsp:sp>
    <dsp:sp modelId="{957C9CA3-A358-490C-B080-791121E1D9AE}">
      <dsp:nvSpPr>
        <dsp:cNvPr id="0" name=""/>
        <dsp:cNvSpPr/>
      </dsp:nvSpPr>
      <dsp:spPr>
        <a:xfrm>
          <a:off x="4302608" y="0"/>
          <a:ext cx="1713830" cy="48768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PaaS</a:t>
          </a:r>
          <a:endParaRPr lang="en-US" sz="2900" kern="1200" dirty="0"/>
        </a:p>
      </dsp:txBody>
      <dsp:txXfrm>
        <a:off x="4302608" y="0"/>
        <a:ext cx="1713830" cy="1463040"/>
      </dsp:txXfrm>
    </dsp:sp>
    <dsp:sp modelId="{7148BA67-280F-4688-8BB7-7F521BB94E94}">
      <dsp:nvSpPr>
        <dsp:cNvPr id="0" name=""/>
        <dsp:cNvSpPr/>
      </dsp:nvSpPr>
      <dsp:spPr>
        <a:xfrm>
          <a:off x="4179068" y="1463652"/>
          <a:ext cx="1960909" cy="3168694"/>
        </a:xfrm>
        <a:prstGeom prst="roundRect">
          <a:avLst>
            <a:gd name="adj" fmla="val 10000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4236501" y="1521085"/>
        <a:ext cx="1846043" cy="3053828"/>
      </dsp:txXfrm>
    </dsp:sp>
    <dsp:sp modelId="{D21D6E65-359B-4EAA-9E40-40D0A1A58743}">
      <dsp:nvSpPr>
        <dsp:cNvPr id="0" name=""/>
        <dsp:cNvSpPr/>
      </dsp:nvSpPr>
      <dsp:spPr>
        <a:xfrm>
          <a:off x="6392055" y="0"/>
          <a:ext cx="1713830" cy="48768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Container runtimes</a:t>
          </a:r>
          <a:endParaRPr lang="en-US" sz="2900" kern="1200" dirty="0"/>
        </a:p>
      </dsp:txBody>
      <dsp:txXfrm>
        <a:off x="6392055" y="0"/>
        <a:ext cx="1713830" cy="1463040"/>
      </dsp:txXfrm>
    </dsp:sp>
    <dsp:sp modelId="{FB146AAB-1D4A-4CC4-8D49-8403F855FDE8}">
      <dsp:nvSpPr>
        <dsp:cNvPr id="0" name=""/>
        <dsp:cNvSpPr/>
      </dsp:nvSpPr>
      <dsp:spPr>
        <a:xfrm>
          <a:off x="6268515" y="1463652"/>
          <a:ext cx="1960909" cy="3168694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6325948" y="1521085"/>
        <a:ext cx="1846043" cy="305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05661-96A6-4171-B4EA-66FCD74FE607}" type="datetimeFigureOut">
              <a:rPr lang="nl-NL" smtClean="0"/>
              <a:t>19-3-2015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F443B-0956-45A2-8DCA-087A33DD7C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731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http://www.reactivemanifesto.org/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F443B-0956-45A2-8DCA-087A33DD7C1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869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Coincidental cohesion (worst)</a:t>
            </a:r>
          </a:p>
          <a:p>
            <a:pPr lvl="2"/>
            <a:r>
              <a:rPr lang="en-US" dirty="0" smtClean="0"/>
              <a:t>Coincidental cohesion is when parts of a module are grouped arbitrarily; the only relationship between the parts is that they have been grouped together (e.g. a “Utilities” class).</a:t>
            </a:r>
          </a:p>
          <a:p>
            <a:pPr lvl="1"/>
            <a:r>
              <a:rPr lang="en-US" dirty="0" smtClean="0"/>
              <a:t>Logical cohesion</a:t>
            </a:r>
          </a:p>
          <a:p>
            <a:pPr lvl="2"/>
            <a:r>
              <a:rPr lang="en-US" dirty="0" smtClean="0"/>
              <a:t>Logical cohesion is when parts of a module are grouped because they are logically categorized to do the same thing, even if they are different by nature (e.g. grouping all mouse and keyboard input handling routines).</a:t>
            </a:r>
          </a:p>
          <a:p>
            <a:pPr lvl="1"/>
            <a:r>
              <a:rPr lang="en-US" dirty="0" smtClean="0"/>
              <a:t>Temporal cohesion</a:t>
            </a:r>
          </a:p>
          <a:p>
            <a:pPr lvl="2"/>
            <a:r>
              <a:rPr lang="en-US" dirty="0" smtClean="0"/>
              <a:t>Temporal cohesion is when parts of a module are grouped by when they are processed - the parts are processed at a particular time in program execution (e.g. a function which is called after catching an exception which closes open files, creates an error log, and notifies the user).</a:t>
            </a:r>
          </a:p>
          <a:p>
            <a:pPr lvl="1"/>
            <a:r>
              <a:rPr lang="en-US" dirty="0" smtClean="0"/>
              <a:t>Procedural cohesion</a:t>
            </a:r>
          </a:p>
          <a:p>
            <a:pPr lvl="2"/>
            <a:r>
              <a:rPr lang="en-US" dirty="0" smtClean="0"/>
              <a:t>Procedural cohesion is when parts of a module are grouped because they always follow a certain sequence of execution (e.g. a function which checks file permissions and then opens the file).</a:t>
            </a:r>
          </a:p>
          <a:p>
            <a:pPr lvl="1"/>
            <a:r>
              <a:rPr lang="en-US" dirty="0" smtClean="0"/>
              <a:t>Communicational/informational cohesion</a:t>
            </a:r>
          </a:p>
          <a:p>
            <a:pPr lvl="2"/>
            <a:r>
              <a:rPr lang="en-US" dirty="0" smtClean="0"/>
              <a:t>Communicational cohesion is when parts of a module are grouped because they operate on the same data (e.g. a module which operates on the same record of information).</a:t>
            </a:r>
          </a:p>
          <a:p>
            <a:pPr lvl="1"/>
            <a:r>
              <a:rPr lang="en-US" dirty="0" smtClean="0"/>
              <a:t>Sequential cohesion</a:t>
            </a:r>
          </a:p>
          <a:p>
            <a:pPr lvl="2"/>
            <a:r>
              <a:rPr lang="en-US" dirty="0" smtClean="0"/>
              <a:t>Sequential cohesion is when parts of a module are grouped because the output from one part is the input to another part like an assembly line (e.g. a function which reads data from a file and processes the data).</a:t>
            </a:r>
          </a:p>
          <a:p>
            <a:pPr lvl="1"/>
            <a:r>
              <a:rPr lang="en-US" dirty="0" smtClean="0"/>
              <a:t>Functional cohesion (best)</a:t>
            </a:r>
          </a:p>
          <a:p>
            <a:pPr lvl="2"/>
            <a:r>
              <a:rPr lang="en-US" dirty="0" smtClean="0"/>
              <a:t>Functional cohesion is when parts of a module are grouped because they all contribute to a single well-defined task of the module (e.g. Lexical analysis of an XML string).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F5B89-CDB6-3B48-B92B-72E6BCF0D9C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0729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200" dirty="0" smtClean="0"/>
              <a:t>A complete new website Architecture</a:t>
            </a:r>
          </a:p>
          <a:p>
            <a:r>
              <a:rPr lang="nl-NL" sz="2200" dirty="0" smtClean="0"/>
              <a:t>Drivers:</a:t>
            </a:r>
          </a:p>
          <a:p>
            <a:pPr lvl="1"/>
            <a:r>
              <a:rPr lang="nl-NL" sz="1800" dirty="0" err="1" smtClean="0"/>
              <a:t>Increased</a:t>
            </a:r>
            <a:r>
              <a:rPr lang="nl-NL" sz="1800" dirty="0" smtClean="0"/>
              <a:t> volume on the website (</a:t>
            </a:r>
            <a:r>
              <a:rPr lang="nl-NL" sz="1800" dirty="0" err="1" smtClean="0"/>
              <a:t>number</a:t>
            </a:r>
            <a:r>
              <a:rPr lang="nl-NL" sz="1800" dirty="0" smtClean="0"/>
              <a:t> of </a:t>
            </a:r>
            <a:r>
              <a:rPr lang="nl-NL" sz="1800" dirty="0" err="1" smtClean="0"/>
              <a:t>visitors</a:t>
            </a:r>
            <a:r>
              <a:rPr lang="nl-NL" sz="1800" dirty="0" smtClean="0"/>
              <a:t>,</a:t>
            </a:r>
            <a:r>
              <a:rPr lang="nl-NL" sz="1800" baseline="0" dirty="0" smtClean="0"/>
              <a:t> </a:t>
            </a:r>
            <a:r>
              <a:rPr lang="nl-NL" sz="1800" baseline="0" dirty="0" err="1" smtClean="0"/>
              <a:t>customers</a:t>
            </a:r>
            <a:r>
              <a:rPr lang="nl-NL" sz="1800" baseline="0" dirty="0" smtClean="0"/>
              <a:t>, sales)</a:t>
            </a:r>
            <a:endParaRPr lang="nl-NL" sz="1800" dirty="0" smtClean="0"/>
          </a:p>
          <a:p>
            <a:pPr lvl="1"/>
            <a:r>
              <a:rPr lang="nl-NL" sz="1800" dirty="0" err="1" smtClean="0"/>
              <a:t>Increased</a:t>
            </a:r>
            <a:r>
              <a:rPr lang="nl-NL" sz="1800" dirty="0" smtClean="0"/>
              <a:t> </a:t>
            </a:r>
            <a:r>
              <a:rPr lang="nl-NL" sz="1800" dirty="0" err="1" smtClean="0"/>
              <a:t>Size</a:t>
            </a:r>
            <a:r>
              <a:rPr lang="nl-NL" sz="1800" dirty="0" smtClean="0"/>
              <a:t> of the system</a:t>
            </a:r>
            <a:r>
              <a:rPr lang="nl-NL" sz="1800" baseline="0" dirty="0" smtClean="0"/>
              <a:t> </a:t>
            </a:r>
            <a:r>
              <a:rPr lang="nl-NL" sz="1800" baseline="0" dirty="0" err="1" smtClean="0"/>
              <a:t>and</a:t>
            </a:r>
            <a:r>
              <a:rPr lang="nl-NL" sz="1800" baseline="0" dirty="0" smtClean="0"/>
              <a:t> </a:t>
            </a:r>
            <a:r>
              <a:rPr lang="nl-NL" sz="1800" dirty="0" err="1" smtClean="0"/>
              <a:t>development</a:t>
            </a:r>
            <a:r>
              <a:rPr lang="nl-NL" sz="1800" dirty="0" smtClean="0"/>
              <a:t> team (Over 100 </a:t>
            </a:r>
            <a:r>
              <a:rPr lang="nl-NL" sz="1800" dirty="0" err="1" smtClean="0"/>
              <a:t>people</a:t>
            </a:r>
            <a:r>
              <a:rPr lang="nl-NL" sz="1800" dirty="0" smtClean="0"/>
              <a:t>, 100</a:t>
            </a:r>
            <a:r>
              <a:rPr lang="nl-NL" sz="1800" baseline="0" dirty="0" smtClean="0"/>
              <a:t> KLOC)</a:t>
            </a:r>
            <a:endParaRPr lang="nl-NL" sz="1800" dirty="0" smtClean="0"/>
          </a:p>
          <a:p>
            <a:pPr lvl="1"/>
            <a:endParaRPr lang="nl-NL" sz="1800" dirty="0" smtClean="0"/>
          </a:p>
          <a:p>
            <a:pPr lvl="0"/>
            <a:r>
              <a:rPr lang="nl-NL" sz="1800" dirty="0" smtClean="0"/>
              <a:t>How</a:t>
            </a:r>
            <a:r>
              <a:rPr lang="nl-NL" sz="1800" baseline="0" dirty="0" smtClean="0"/>
              <a:t> </a:t>
            </a:r>
            <a:r>
              <a:rPr lang="nl-NL" sz="1800" baseline="0" dirty="0" err="1" smtClean="0"/>
              <a:t>to</a:t>
            </a:r>
            <a:r>
              <a:rPr lang="nl-NL" sz="1800" baseline="0" dirty="0" smtClean="0"/>
              <a:t> </a:t>
            </a:r>
            <a:r>
              <a:rPr lang="nl-NL" sz="1800" baseline="0" dirty="0" err="1" smtClean="0"/>
              <a:t>organize</a:t>
            </a:r>
            <a:r>
              <a:rPr lang="nl-NL" sz="1800" baseline="0" dirty="0" smtClean="0"/>
              <a:t> the teams </a:t>
            </a:r>
            <a:r>
              <a:rPr lang="nl-NL" sz="1800" baseline="0" dirty="0" err="1" smtClean="0"/>
              <a:t>and</a:t>
            </a:r>
            <a:r>
              <a:rPr lang="nl-NL" sz="1800" baseline="0" dirty="0" smtClean="0"/>
              <a:t> the system </a:t>
            </a:r>
            <a:r>
              <a:rPr lang="nl-NL" sz="1800" baseline="0" dirty="0" err="1" smtClean="0"/>
              <a:t>optimally</a:t>
            </a:r>
            <a:r>
              <a:rPr lang="nl-NL" sz="1800" baseline="0" dirty="0" smtClean="0"/>
              <a:t>?</a:t>
            </a:r>
          </a:p>
          <a:p>
            <a:pPr lvl="0"/>
            <a:endParaRPr lang="nl-NL" sz="1800" baseline="0" dirty="0" smtClean="0"/>
          </a:p>
          <a:p>
            <a:pPr lvl="0"/>
            <a:r>
              <a:rPr lang="nl-NL" sz="1800" baseline="0" dirty="0" smtClean="0"/>
              <a:t>The </a:t>
            </a:r>
            <a:r>
              <a:rPr lang="nl-NL" sz="1800" baseline="0" dirty="0" err="1" smtClean="0"/>
              <a:t>came</a:t>
            </a:r>
            <a:r>
              <a:rPr lang="nl-NL" sz="1800" baseline="0" dirty="0" smtClean="0"/>
              <a:t> up </a:t>
            </a:r>
            <a:r>
              <a:rPr lang="nl-NL" sz="1800" baseline="0" dirty="0" err="1" smtClean="0"/>
              <a:t>with</a:t>
            </a:r>
            <a:r>
              <a:rPr lang="nl-NL" sz="1800" baseline="0" dirty="0" smtClean="0"/>
              <a:t> a microservices </a:t>
            </a:r>
            <a:r>
              <a:rPr lang="nl-NL" sz="1800" baseline="0" dirty="0" err="1" smtClean="0"/>
              <a:t>architecture</a:t>
            </a:r>
            <a:r>
              <a:rPr lang="nl-NL" sz="1800" baseline="0" dirty="0" smtClean="0"/>
              <a:t> </a:t>
            </a:r>
            <a:r>
              <a:rPr lang="nl-NL" sz="1800" baseline="0" dirty="0" err="1" smtClean="0"/>
              <a:t>avant</a:t>
            </a:r>
            <a:r>
              <a:rPr lang="nl-NL" sz="1800" baseline="0" dirty="0" smtClean="0"/>
              <a:t> </a:t>
            </a:r>
            <a:r>
              <a:rPr lang="nl-NL" sz="1800" baseline="0" dirty="0" err="1" smtClean="0"/>
              <a:t>le</a:t>
            </a:r>
            <a:r>
              <a:rPr lang="nl-NL" sz="1800" baseline="0" dirty="0" smtClean="0"/>
              <a:t> lettre, </a:t>
            </a:r>
            <a:r>
              <a:rPr lang="nl-NL" sz="1800" baseline="0" dirty="0" err="1" smtClean="0"/>
              <a:t>turning</a:t>
            </a:r>
            <a:r>
              <a:rPr lang="nl-NL" sz="1800" baseline="0" dirty="0" smtClean="0"/>
              <a:t> </a:t>
            </a:r>
            <a:r>
              <a:rPr lang="nl-NL" sz="1800" baseline="0" dirty="0" err="1" smtClean="0"/>
              <a:t>their</a:t>
            </a:r>
            <a:r>
              <a:rPr lang="nl-NL" sz="1800" baseline="0" dirty="0" smtClean="0"/>
              <a:t> </a:t>
            </a:r>
            <a:r>
              <a:rPr lang="nl-NL" sz="1800" baseline="0" dirty="0" err="1" smtClean="0"/>
              <a:t>monolitic</a:t>
            </a:r>
            <a:r>
              <a:rPr lang="nl-NL" sz="1800" baseline="0" dirty="0" smtClean="0"/>
              <a:t> </a:t>
            </a:r>
            <a:r>
              <a:rPr lang="nl-NL" sz="1800" baseline="0" dirty="0" err="1" smtClean="0"/>
              <a:t>application</a:t>
            </a:r>
            <a:r>
              <a:rPr lang="nl-NL" sz="1800" baseline="0" dirty="0" smtClean="0"/>
              <a:t> </a:t>
            </a:r>
            <a:r>
              <a:rPr lang="nl-NL" sz="1800" baseline="0" dirty="0" err="1" smtClean="0"/>
              <a:t>into</a:t>
            </a:r>
            <a:r>
              <a:rPr lang="nl-NL" sz="1800" baseline="0" dirty="0" smtClean="0"/>
              <a:t> 11 independent </a:t>
            </a:r>
            <a:r>
              <a:rPr lang="nl-NL" sz="1800" baseline="0" dirty="0" err="1" smtClean="0"/>
              <a:t>runtime</a:t>
            </a:r>
            <a:r>
              <a:rPr lang="nl-NL" sz="1800" baseline="0" dirty="0" smtClean="0"/>
              <a:t> </a:t>
            </a:r>
            <a:r>
              <a:rPr lang="nl-NL" sz="1800" baseline="0" dirty="0" err="1" smtClean="0"/>
              <a:t>components</a:t>
            </a:r>
            <a:r>
              <a:rPr lang="nl-NL" sz="1800" baseline="0" smtClean="0"/>
              <a:t>.</a:t>
            </a:r>
            <a:endParaRPr lang="nl-NL" sz="1800" dirty="0" smtClean="0"/>
          </a:p>
          <a:p>
            <a:pPr lvl="1"/>
            <a:endParaRPr lang="nl-NL" sz="180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F5B89-CDB6-3B48-B92B-72E6BCF0D9C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1361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From:</a:t>
            </a:r>
            <a:r>
              <a:rPr lang="en-US" baseline="0" dirty="0" smtClean="0"/>
              <a:t> </a:t>
            </a:r>
            <a:r>
              <a:rPr lang="en-US" b="1" dirty="0" smtClean="0"/>
              <a:t>State of the Art in </a:t>
            </a:r>
            <a:r>
              <a:rPr lang="en-US" b="1" dirty="0" err="1" smtClean="0"/>
              <a:t>Microservices</a:t>
            </a:r>
            <a:r>
              <a:rPr lang="en-US" b="1" dirty="0" smtClean="0"/>
              <a:t> by Adrian Cockcroft (Battery Ventures) </a:t>
            </a:r>
            <a:endParaRPr lang="en-US" baseline="0" dirty="0" smtClean="0"/>
          </a:p>
          <a:p>
            <a:r>
              <a:rPr lang="en-US" dirty="0" smtClean="0"/>
              <a:t>https://www.youtube.com/watch?v=nMTaS07i3jk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F443B-0956-45A2-8DCA-087A33DD7C1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9159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F443B-0956-45A2-8DCA-087A33DD7C1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740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54175"/>
            <a:ext cx="8153400" cy="1317625"/>
          </a:xfrm>
        </p:spPr>
        <p:txBody>
          <a:bodyPr anchor="t"/>
          <a:lstStyle>
            <a:lvl1pPr algn="l">
              <a:defRPr>
                <a:solidFill>
                  <a:srgbClr val="558DB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200400"/>
            <a:ext cx="8153400" cy="12954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name/function/company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724400"/>
            <a:ext cx="8153400" cy="18288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 smtClean="0"/>
            </a:lvl1pPr>
          </a:lstStyle>
          <a:p>
            <a:pPr marL="0" lvl="0" indent="0">
              <a:buNone/>
            </a:pPr>
            <a:r>
              <a:rPr lang="en-US" dirty="0" smtClean="0"/>
              <a:t>Click to edit Master contact-information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78526"/>
            <a:ext cx="6477000" cy="1066800"/>
          </a:xfrm>
        </p:spPr>
        <p:txBody>
          <a:bodyPr anchor="t"/>
          <a:lstStyle>
            <a:lvl1pPr algn="l">
              <a:defRPr>
                <a:solidFill>
                  <a:srgbClr val="558DB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>
            <a:lvl1pPr>
              <a:buClr>
                <a:srgbClr val="558DBE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558DBE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558DBE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558DBE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558DBE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53742" y="6351589"/>
            <a:ext cx="889907" cy="365125"/>
          </a:xfrm>
          <a:prstGeom prst="rect">
            <a:avLst/>
          </a:prstGeom>
        </p:spPr>
        <p:txBody>
          <a:bodyPr/>
          <a:lstStyle/>
          <a:p>
            <a:fld id="{E0680C6A-3FE2-4D2F-8BEB-C97E84F8AA2C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3340" y="6351588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6356351"/>
            <a:ext cx="699407" cy="365125"/>
          </a:xfrm>
          <a:prstGeom prst="rect">
            <a:avLst/>
          </a:prstGeom>
        </p:spPr>
        <p:txBody>
          <a:bodyPr/>
          <a:lstStyle/>
          <a:p>
            <a:fld id="{1DC71ED7-AE5A-415B-9C95-EBFBDB6B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5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53742" y="6351589"/>
            <a:ext cx="889907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/>
                <a:cs typeface="Calibri"/>
              </a:defRPr>
            </a:lvl1pPr>
          </a:lstStyle>
          <a:p>
            <a:fld id="{E0680C6A-3FE2-4D2F-8BEB-C97E84F8AA2C}" type="datetimeFigureOut">
              <a:rPr lang="en-US" smtClean="0"/>
              <a:pPr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53340" y="6351588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1" y="6356351"/>
            <a:ext cx="699407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Calibri"/>
                <a:cs typeface="Calibri"/>
              </a:defRPr>
            </a:lvl1pPr>
          </a:lstStyle>
          <a:p>
            <a:fld id="{1DC71ED7-AE5A-415B-9C95-EBFBDB6B4D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10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fslu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929089" y="5422785"/>
            <a:ext cx="289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 smtClean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http://www.xpirit.com</a:t>
            </a:r>
            <a:endParaRPr lang="en-US" sz="2400" b="1" i="0" dirty="0">
              <a:solidFill>
                <a:schemeClr val="bg1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952644" y="3339883"/>
            <a:ext cx="7238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algn="ctr"/>
            <a:r>
              <a:rPr lang="en-US" sz="3000" b="0" i="0" dirty="0" smtClean="0">
                <a:latin typeface="Calibri Light"/>
                <a:cs typeface="Calibri Light"/>
              </a:rPr>
              <a:t>Leading IT specialists in </a:t>
            </a:r>
            <a:br>
              <a:rPr lang="en-US" sz="3000" b="0" i="0" dirty="0" smtClean="0">
                <a:latin typeface="Calibri Light"/>
                <a:cs typeface="Calibri Light"/>
              </a:rPr>
            </a:br>
            <a:r>
              <a:rPr lang="en-US" sz="3000" b="0" i="0" dirty="0" smtClean="0">
                <a:latin typeface="Calibri Light"/>
                <a:cs typeface="Calibri Light"/>
              </a:rPr>
              <a:t>Microsoft Application Lifecycle Management, </a:t>
            </a:r>
            <a:br>
              <a:rPr lang="en-US" sz="3000" b="0" i="0" dirty="0" smtClean="0">
                <a:latin typeface="Calibri Light"/>
                <a:cs typeface="Calibri Light"/>
              </a:rPr>
            </a:br>
            <a:r>
              <a:rPr lang="en-US" sz="3000" b="0" i="0" dirty="0" smtClean="0">
                <a:latin typeface="Calibri Light"/>
                <a:cs typeface="Calibri Light"/>
              </a:rPr>
              <a:t>Cloud, Enterprise Mobility &amp; Security style</a:t>
            </a:r>
            <a:endParaRPr lang="en-US" sz="3000" b="0" i="0" dirty="0">
              <a:latin typeface="Calibri Light"/>
              <a:cs typeface="Calibri Light"/>
            </a:endParaRPr>
          </a:p>
        </p:txBody>
      </p:sp>
      <p:pic>
        <p:nvPicPr>
          <p:cNvPr id="8" name="Afbeelding 7" descr="Xpirit_logo_basis-01_RGB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20" y="252032"/>
            <a:ext cx="3868760" cy="273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28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9800" y="182880"/>
            <a:ext cx="6477000" cy="1112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6106"/>
            <a:ext cx="1755401" cy="12616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558D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17" Type="http://schemas.openxmlformats.org/officeDocument/2006/relationships/image" Target="../media/image55.png"/><Relationship Id="rId2" Type="http://schemas.openxmlformats.org/officeDocument/2006/relationships/diagramData" Target="../diagrams/data6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11" Type="http://schemas.openxmlformats.org/officeDocument/2006/relationships/image" Target="../media/image49.png"/><Relationship Id="rId5" Type="http://schemas.openxmlformats.org/officeDocument/2006/relationships/diagramColors" Target="../diagrams/colors6.xml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://martinfowler.com/articles/microservices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54175"/>
            <a:ext cx="8458200" cy="1317625"/>
          </a:xfrm>
        </p:spPr>
        <p:txBody>
          <a:bodyPr>
            <a:normAutofit/>
          </a:bodyPr>
          <a:lstStyle/>
          <a:p>
            <a:r>
              <a:rPr lang="nl-NL" sz="2700" dirty="0"/>
              <a:t>m</a:t>
            </a:r>
            <a:r>
              <a:rPr lang="nl-NL" sz="2700" dirty="0" smtClean="0"/>
              <a:t>icro</a:t>
            </a:r>
            <a:r>
              <a:rPr lang="nl-NL" dirty="0" smtClean="0"/>
              <a:t>services </a:t>
            </a:r>
            <a:r>
              <a:rPr lang="nl-NL" dirty="0" smtClean="0"/>
              <a:t>in a </a:t>
            </a:r>
            <a:r>
              <a:rPr lang="nl-NL" sz="6700" dirty="0" smtClean="0"/>
              <a:t>MEGA</a:t>
            </a:r>
            <a:r>
              <a:rPr lang="nl-NL" dirty="0" smtClean="0"/>
              <a:t> </a:t>
            </a:r>
            <a:r>
              <a:rPr lang="nl-NL" dirty="0" smtClean="0"/>
              <a:t>overview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32724"/>
            <a:ext cx="8153400" cy="1295400"/>
          </a:xfrm>
        </p:spPr>
        <p:txBody>
          <a:bodyPr/>
          <a:lstStyle/>
          <a:p>
            <a:r>
              <a:rPr lang="nl-NL" dirty="0" smtClean="0"/>
              <a:t>Alex Thissen</a:t>
            </a:r>
          </a:p>
          <a:p>
            <a:r>
              <a:rPr lang="nl-NL" dirty="0" smtClean="0"/>
              <a:t>Lead Consultant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098870"/>
            <a:ext cx="8153400" cy="1454330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athissen@xpirit.com</a:t>
            </a:r>
          </a:p>
          <a:p>
            <a:pPr marL="0" indent="0">
              <a:buNone/>
            </a:pPr>
            <a:r>
              <a:rPr lang="nl-NL" dirty="0" smtClean="0"/>
              <a:t>https://www.xpirit.com</a:t>
            </a:r>
          </a:p>
          <a:p>
            <a:pPr marL="0" indent="0">
              <a:buNone/>
            </a:pPr>
            <a:r>
              <a:rPr lang="nl-NL" dirty="0" smtClean="0"/>
              <a:t>@alexthissen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68" y="3736493"/>
            <a:ext cx="2667000" cy="1829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703" y="4788848"/>
            <a:ext cx="1676400" cy="478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5" y="3826978"/>
            <a:ext cx="2000250" cy="8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866650"/>
              </p:ext>
            </p:extLst>
          </p:nvPr>
        </p:nvGraphicFramePr>
        <p:xfrm>
          <a:off x="457200" y="1524000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5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/>
          <p:cNvSpPr/>
          <p:nvPr/>
        </p:nvSpPr>
        <p:spPr>
          <a:xfrm>
            <a:off x="2410895" y="5441623"/>
            <a:ext cx="5598746" cy="1295400"/>
          </a:xfrm>
          <a:prstGeom prst="wedgeRoundRectCallout">
            <a:avLst>
              <a:gd name="adj1" fmla="val -33598"/>
              <a:gd name="adj2" fmla="val -67033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Organized by logical cohesion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Teams own layers spanning 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Unified technology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From horizontal to vertical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Change your approach to vertical partitions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82" y="2819400"/>
            <a:ext cx="3288417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19400"/>
            <a:ext cx="3051927" cy="22860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06054" y="3352800"/>
            <a:ext cx="129540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2402254" y="5450264"/>
            <a:ext cx="5598746" cy="1295400"/>
          </a:xfrm>
          <a:prstGeom prst="wedgeRoundRectCallout">
            <a:avLst>
              <a:gd name="adj1" fmla="val 17419"/>
              <a:gd name="adj2" fmla="val -6848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Modeled after organization’s domains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Owned by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Top to 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Isolated from each other 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4130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5" y="1524000"/>
            <a:ext cx="6723529" cy="4953000"/>
          </a:xfrm>
        </p:spPr>
      </p:pic>
    </p:spTree>
    <p:extLst>
      <p:ext uri="{BB962C8B-B14F-4D97-AF65-F5344CB8AC3E}">
        <p14:creationId xmlns:p14="http://schemas.microsoft.com/office/powerpoint/2010/main" val="20352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Achieving your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Apply </a:t>
            </a:r>
            <a:r>
              <a:rPr lang="en-US" dirty="0" err="1" smtClean="0"/>
              <a:t>microservices</a:t>
            </a:r>
            <a:r>
              <a:rPr lang="en-US" dirty="0" smtClean="0"/>
              <a:t>’ principles </a:t>
            </a:r>
            <a:r>
              <a:rPr lang="en-US" dirty="0" smtClean="0"/>
              <a:t>and practices:</a:t>
            </a:r>
          </a:p>
          <a:p>
            <a:r>
              <a:rPr lang="en-US" dirty="0" smtClean="0"/>
              <a:t>Low coupling and high cohesion</a:t>
            </a:r>
          </a:p>
          <a:p>
            <a:r>
              <a:rPr lang="en-US" dirty="0" smtClean="0"/>
              <a:t>Asynchronous over synchronous</a:t>
            </a:r>
          </a:p>
          <a:p>
            <a:r>
              <a:rPr lang="en-US" dirty="0" smtClean="0"/>
              <a:t>Choreography over orchestration</a:t>
            </a:r>
          </a:p>
          <a:p>
            <a:endParaRPr lang="en-US" dirty="0"/>
          </a:p>
        </p:txBody>
      </p:sp>
      <p:pic>
        <p:nvPicPr>
          <p:cNvPr id="1026" name="Picture 2" descr="http://www.multidmedia.com/common/img/Features/Asyn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106" y="4486773"/>
            <a:ext cx="3298091" cy="199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anceinforma.com/USA_magazine/wp-content/uploads/2012/01/choreography-Amy-Siewe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733" y="4623749"/>
            <a:ext cx="2540926" cy="169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pload.wikimedia.org/wikipedia/commons/thumb/9/9c/Coupling_sketches_cropped_1.svg/400px-Coupling_sketches_cropped_1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11788"/>
            <a:ext cx="2258733" cy="16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3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85800" y="1893026"/>
            <a:ext cx="7848600" cy="12311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Frontend integration</a:t>
            </a:r>
            <a:endParaRPr lang="en-US" sz="3600" dirty="0"/>
          </a:p>
        </p:txBody>
      </p:sp>
      <p:sp>
        <p:nvSpPr>
          <p:cNvPr id="13" name="Rounded Rectangle 12"/>
          <p:cNvSpPr/>
          <p:nvPr/>
        </p:nvSpPr>
        <p:spPr>
          <a:xfrm>
            <a:off x="6362700" y="2895600"/>
            <a:ext cx="1981200" cy="32004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657600" y="2895600"/>
            <a:ext cx="1981200" cy="3200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90600" y="2895600"/>
            <a:ext cx="1981200" cy="3200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Freedom of choice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3543300"/>
            <a:ext cx="16002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Social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6553200" y="3549580"/>
            <a:ext cx="16002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Product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3848100" y="3558373"/>
            <a:ext cx="1600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Report</a:t>
            </a:r>
            <a:endParaRPr lang="en-US" sz="3200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1181100" y="5026843"/>
            <a:ext cx="1524000" cy="7620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6591300" y="5026843"/>
            <a:ext cx="1524000" cy="7620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3886200" y="5026843"/>
            <a:ext cx="1524000" cy="762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Blob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2834577" y="3810000"/>
            <a:ext cx="952500" cy="3810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>
            <a:off x="5524500" y="3825073"/>
            <a:ext cx="952500" cy="3810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6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Low coupling</a:t>
            </a:r>
            <a:endParaRPr lang="nl-N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712920"/>
              </p:ext>
            </p:extLst>
          </p:nvPr>
        </p:nvGraphicFramePr>
        <p:xfrm>
          <a:off x="457200" y="3657600"/>
          <a:ext cx="8229600" cy="292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85800" y="1752600"/>
            <a:ext cx="8001000" cy="3145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3200" dirty="0">
                <a:solidFill>
                  <a:schemeClr val="bg1"/>
                </a:solidFill>
              </a:rPr>
              <a:t>Measurement of dependency between two components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Expressed as sensitivity towards propagation of changes and errors</a:t>
            </a:r>
          </a:p>
        </p:txBody>
      </p:sp>
    </p:spTree>
    <p:extLst>
      <p:ext uri="{BB962C8B-B14F-4D97-AF65-F5344CB8AC3E}">
        <p14:creationId xmlns:p14="http://schemas.microsoft.com/office/powerpoint/2010/main" val="2185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High cohesion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5924550" cy="4351338"/>
          </a:xfrm>
        </p:spPr>
        <p:txBody>
          <a:bodyPr/>
          <a:lstStyle/>
          <a:p>
            <a:r>
              <a:rPr lang="en-US" dirty="0" smtClean="0"/>
              <a:t>Degree to which parts of  a module belong together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Levels: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endParaRPr lang="en-US" smtClean="0"/>
          </a:p>
          <a:p>
            <a:endParaRPr lang="nl-NL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45461017"/>
              </p:ext>
            </p:extLst>
          </p:nvPr>
        </p:nvGraphicFramePr>
        <p:xfrm>
          <a:off x="228600" y="3286907"/>
          <a:ext cx="8686800" cy="3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19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Bounded contexts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3" y="1600200"/>
            <a:ext cx="7309714" cy="4525963"/>
          </a:xfr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3103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Example: otto.de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https://ottodev.files.wordpress.com/2014/07/verticals-with-microservi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751" y="1910229"/>
            <a:ext cx="4876800" cy="3905904"/>
          </a:xfrm>
          <a:prstGeom prst="rect">
            <a:avLst/>
          </a:prstGeom>
          <a:noFill/>
        </p:spPr>
      </p:pic>
      <p:pic>
        <p:nvPicPr>
          <p:cNvPr id="2052" name="Picture 4" descr="https://ottodev.files.wordpress.com/2014/07/microservice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751" y="1901072"/>
            <a:ext cx="4876800" cy="390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kimode.net/wp-content/uploads/ot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2435225" cy="182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62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Screen Shot 2014-09-30 at 14.32.1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63" y="2084501"/>
            <a:ext cx="4941961" cy="35573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Example Microservices architecture  - otto.de</a:t>
            </a:r>
            <a:endParaRPr lang="nl-NL" dirty="0"/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>
          <a:xfrm>
            <a:off x="457200" y="1600200"/>
            <a:ext cx="3429000" cy="4525963"/>
          </a:xfrm>
        </p:spPr>
        <p:txBody>
          <a:bodyPr>
            <a:normAutofit/>
          </a:bodyPr>
          <a:lstStyle/>
          <a:p>
            <a:r>
              <a:rPr lang="nl-NL" dirty="0" smtClean="0"/>
              <a:t>11 verticals</a:t>
            </a:r>
          </a:p>
          <a:p>
            <a:r>
              <a:rPr lang="nl-NL" dirty="0" smtClean="0"/>
              <a:t>Autonomous teams around a component</a:t>
            </a:r>
          </a:p>
          <a:p>
            <a:r>
              <a:rPr lang="nl-NL" dirty="0" smtClean="0"/>
              <a:t>Independently deployable</a:t>
            </a:r>
          </a:p>
          <a:p>
            <a:r>
              <a:rPr lang="nl-NL" dirty="0" smtClean="0"/>
              <a:t>Own data storage</a:t>
            </a:r>
          </a:p>
          <a:p>
            <a:endParaRPr lang="nl-NL" dirty="0" smtClean="0"/>
          </a:p>
          <a:p>
            <a:endParaRPr lang="nl-NL" dirty="0" smtClean="0"/>
          </a:p>
          <a:p>
            <a:pPr lvl="1"/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5773235" y="6324600"/>
            <a:ext cx="3131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750" dirty="0">
                <a:solidFill>
                  <a:schemeClr val="bg1"/>
                </a:solidFill>
              </a:rPr>
              <a:t>Source: http://</a:t>
            </a:r>
            <a:r>
              <a:rPr lang="nl-NL" sz="750" dirty="0" err="1">
                <a:solidFill>
                  <a:schemeClr val="bg1"/>
                </a:solidFill>
              </a:rPr>
              <a:t>ottodev.files.wordpress.com</a:t>
            </a:r>
            <a:r>
              <a:rPr lang="nl-NL" sz="750" dirty="0">
                <a:solidFill>
                  <a:schemeClr val="bg1"/>
                </a:solidFill>
              </a:rPr>
              <a:t>/2013/11/teile-und-herrsche-kleine-systeme-fc3bcr-groc39fe-architekturen.pdf</a:t>
            </a:r>
          </a:p>
        </p:txBody>
      </p:sp>
    </p:spTree>
    <p:extLst>
      <p:ext uri="{BB962C8B-B14F-4D97-AF65-F5344CB8AC3E}">
        <p14:creationId xmlns:p14="http://schemas.microsoft.com/office/powerpoint/2010/main" val="38818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Agenda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495800" cy="495300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Introduction: the pains and the promises</a:t>
            </a:r>
          </a:p>
          <a:p>
            <a:r>
              <a:rPr lang="nl-NL" dirty="0" smtClean="0"/>
              <a:t>Concepts of microservices architectures</a:t>
            </a:r>
          </a:p>
          <a:p>
            <a:r>
              <a:rPr lang="nl-NL" dirty="0" smtClean="0"/>
              <a:t>Development</a:t>
            </a:r>
          </a:p>
          <a:p>
            <a:r>
              <a:rPr lang="nl-NL" dirty="0" smtClean="0"/>
              <a:t>Deployment</a:t>
            </a:r>
          </a:p>
          <a:p>
            <a:r>
              <a:rPr lang="nl-NL" dirty="0" smtClean="0"/>
              <a:t>Wrapup</a:t>
            </a:r>
          </a:p>
          <a:p>
            <a:r>
              <a:rPr lang="nl-NL" dirty="0" smtClean="0"/>
              <a:t>Questions &amp; Answers 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2050" name="Picture 2" descr="http://blog.omnipress.com/wp-content/uploads/2012/01/interactive-conference-websi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11" y="2438400"/>
            <a:ext cx="4354087" cy="27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69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Example Microservices architecture  - otto.de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>
            <a:normAutofit lnSpcReduction="10000"/>
          </a:bodyPr>
          <a:lstStyle/>
          <a:p>
            <a:r>
              <a:rPr lang="nl-NL" dirty="0"/>
              <a:t>Each with own UI (on website)</a:t>
            </a:r>
          </a:p>
          <a:p>
            <a:r>
              <a:rPr lang="nl-NL" dirty="0"/>
              <a:t>Well defined interfaces</a:t>
            </a:r>
          </a:p>
          <a:p>
            <a:r>
              <a:rPr lang="nl-NL" dirty="0"/>
              <a:t>No shared code or state</a:t>
            </a:r>
          </a:p>
          <a:p>
            <a:r>
              <a:rPr lang="nl-NL" dirty="0"/>
              <a:t>REST interfaces for each vertical</a:t>
            </a:r>
          </a:p>
          <a:p>
            <a:pPr lvl="1"/>
            <a:r>
              <a:rPr lang="nl-NL" dirty="0"/>
              <a:t>Pull based data replication</a:t>
            </a:r>
          </a:p>
          <a:p>
            <a:pPr lvl="1"/>
            <a:r>
              <a:rPr lang="nl-NL" dirty="0"/>
              <a:t>Front end integration </a:t>
            </a:r>
            <a:br>
              <a:rPr lang="nl-NL" dirty="0"/>
            </a:br>
            <a:r>
              <a:rPr lang="nl-NL" dirty="0" smtClean="0"/>
              <a:t>(JavaScript/Edge </a:t>
            </a:r>
            <a:r>
              <a:rPr lang="nl-NL" dirty="0"/>
              <a:t>includes)</a:t>
            </a:r>
          </a:p>
          <a:p>
            <a:endParaRPr lang="en-US" dirty="0"/>
          </a:p>
        </p:txBody>
      </p:sp>
      <p:pic>
        <p:nvPicPr>
          <p:cNvPr id="5" name="Afbeelding 9" descr="Screen Shot 2014-09-30 at 14.26.08 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88" y="1828800"/>
            <a:ext cx="32730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1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Event Driven Architecture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525963"/>
          </a:xfrm>
        </p:spPr>
        <p:txBody>
          <a:bodyPr>
            <a:normAutofit/>
          </a:bodyPr>
          <a:lstStyle/>
          <a:p>
            <a:r>
              <a:rPr lang="nl-NL" dirty="0" smtClean="0"/>
              <a:t>Systems keep their own </a:t>
            </a:r>
            <a:r>
              <a:rPr lang="nl-NL" dirty="0" smtClean="0"/>
              <a:t>state</a:t>
            </a:r>
            <a:endParaRPr lang="nl-NL" dirty="0" smtClean="0"/>
          </a:p>
          <a:p>
            <a:r>
              <a:rPr lang="nl-NL" dirty="0" smtClean="0"/>
              <a:t>Events are used to notify </a:t>
            </a:r>
            <a:r>
              <a:rPr lang="nl-NL" dirty="0" smtClean="0"/>
              <a:t>changes</a:t>
            </a:r>
            <a:endParaRPr lang="nl-NL" dirty="0" smtClean="0"/>
          </a:p>
          <a:p>
            <a:r>
              <a:rPr lang="nl-NL" dirty="0" smtClean="0"/>
              <a:t>Systems use events to replicate </a:t>
            </a:r>
            <a:r>
              <a:rPr lang="nl-NL" dirty="0" smtClean="0"/>
              <a:t>data</a:t>
            </a:r>
            <a:endParaRPr lang="nl-NL" dirty="0" smtClean="0"/>
          </a:p>
          <a:p>
            <a:r>
              <a:rPr lang="nl-NL" dirty="0" smtClean="0"/>
              <a:t>Each system will have it’s own </a:t>
            </a:r>
            <a:r>
              <a:rPr lang="nl-NL" dirty="0" smtClean="0"/>
              <a:t>database</a:t>
            </a:r>
            <a:endParaRPr lang="nl-NL" dirty="0" smtClean="0"/>
          </a:p>
          <a:p>
            <a:r>
              <a:rPr lang="nl-NL" dirty="0" smtClean="0"/>
              <a:t>Downsides:</a:t>
            </a:r>
          </a:p>
          <a:p>
            <a:pPr lvl="1"/>
            <a:r>
              <a:rPr lang="nl-NL" dirty="0" smtClean="0"/>
              <a:t>Latency in data changes</a:t>
            </a:r>
          </a:p>
          <a:p>
            <a:pPr lvl="1"/>
            <a:r>
              <a:rPr lang="nl-NL" dirty="0" smtClean="0"/>
              <a:t>No central control of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405410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00200"/>
            <a:ext cx="5848831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SOA and EDA</a:t>
            </a:r>
            <a:endParaRPr lang="en-US" dirty="0"/>
          </a:p>
        </p:txBody>
      </p:sp>
      <p:pic>
        <p:nvPicPr>
          <p:cNvPr id="4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88" y="2784242"/>
            <a:ext cx="6731412" cy="33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0" y="1976020"/>
            <a:ext cx="1475294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Tooling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48664" y="1968950"/>
            <a:ext cx="1475294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Observability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57888" y="1968950"/>
            <a:ext cx="1475294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Routing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55332" y="1968950"/>
            <a:ext cx="1475294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Discovery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58666" y="1976020"/>
            <a:ext cx="1475294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Configuration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0" y="2939125"/>
            <a:ext cx="7861958" cy="879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Datastores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762000" y="4018175"/>
            <a:ext cx="7861958" cy="879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Operational</a:t>
            </a:r>
            <a:r>
              <a:rPr lang="nl-NL" dirty="0" smtClean="0"/>
              <a:t>: Orchestration and Deployment Infrastructure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000" y="5105400"/>
            <a:ext cx="7861958" cy="879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Development</a:t>
            </a:r>
            <a:r>
              <a:rPr lang="nl-NL" dirty="0" smtClean="0"/>
              <a:t>: languages and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7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09600" y="1600200"/>
            <a:ext cx="7924800" cy="1219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800" dirty="0" smtClean="0"/>
              <a:t>User Interface Integration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Possible Microservice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0101" y="2286000"/>
            <a:ext cx="13716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80132" y="3505200"/>
            <a:ext cx="9144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MS1</a:t>
            </a:r>
            <a:endParaRPr lang="en-US" dirty="0"/>
          </a:p>
        </p:txBody>
      </p:sp>
      <p:cxnSp>
        <p:nvCxnSpPr>
          <p:cNvPr id="9" name="Straight Connector 8"/>
          <p:cNvCxnSpPr>
            <a:stCxn id="7" idx="0"/>
          </p:cNvCxnSpPr>
          <p:nvPr/>
        </p:nvCxnSpPr>
        <p:spPr>
          <a:xfrm flipV="1">
            <a:off x="1437332" y="3048000"/>
            <a:ext cx="0" cy="4572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347316" y="2895600"/>
            <a:ext cx="152400" cy="15240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97309" y="2286000"/>
            <a:ext cx="4670392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25909" y="3505200"/>
            <a:ext cx="9144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MS2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058925" y="3505200"/>
            <a:ext cx="9144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MS3</a:t>
            </a:r>
            <a:endParaRPr lang="en-US" dirty="0"/>
          </a:p>
        </p:txBody>
      </p:sp>
      <p:cxnSp>
        <p:nvCxnSpPr>
          <p:cNvPr id="24" name="Straight Connector 23"/>
          <p:cNvCxnSpPr>
            <a:stCxn id="23" idx="0"/>
          </p:cNvCxnSpPr>
          <p:nvPr/>
        </p:nvCxnSpPr>
        <p:spPr>
          <a:xfrm flipV="1">
            <a:off x="5516125" y="3048000"/>
            <a:ext cx="0" cy="4572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184718" y="4819161"/>
            <a:ext cx="9144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MS4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2" idx="2"/>
            <a:endCxn id="25" idx="0"/>
          </p:cNvCxnSpPr>
          <p:nvPr/>
        </p:nvCxnSpPr>
        <p:spPr>
          <a:xfrm>
            <a:off x="4283109" y="4114800"/>
            <a:ext cx="358809" cy="70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2"/>
            <a:endCxn id="25" idx="0"/>
          </p:cNvCxnSpPr>
          <p:nvPr/>
        </p:nvCxnSpPr>
        <p:spPr>
          <a:xfrm flipH="1">
            <a:off x="4641918" y="4114800"/>
            <a:ext cx="874207" cy="704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426109" y="2895600"/>
            <a:ext cx="152400" cy="15240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Magnetic Disk 28"/>
          <p:cNvSpPr/>
          <p:nvPr/>
        </p:nvSpPr>
        <p:spPr>
          <a:xfrm>
            <a:off x="980132" y="4724400"/>
            <a:ext cx="914400" cy="4572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7" idx="3"/>
            <a:endCxn id="46" idx="1"/>
          </p:cNvCxnSpPr>
          <p:nvPr/>
        </p:nvCxnSpPr>
        <p:spPr>
          <a:xfrm flipV="1">
            <a:off x="1894532" y="3809999"/>
            <a:ext cx="77895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17631" y="3925973"/>
            <a:ext cx="100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Events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10957" y="4205096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Commands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16224" y="3505200"/>
            <a:ext cx="914400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MS4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807965" y="3045557"/>
            <a:ext cx="0" cy="4572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6717949" y="2893157"/>
            <a:ext cx="152400" cy="15240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Magnetic Disk 38"/>
          <p:cNvSpPr/>
          <p:nvPr/>
        </p:nvSpPr>
        <p:spPr>
          <a:xfrm>
            <a:off x="5502309" y="4826907"/>
            <a:ext cx="1870975" cy="6477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97928" y="2395836"/>
            <a:ext cx="9144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UI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336949" y="2395836"/>
            <a:ext cx="9144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UI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058925" y="2398138"/>
            <a:ext cx="9144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UI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0145" y="6032212"/>
            <a:ext cx="8220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>
                <a:solidFill>
                  <a:schemeClr val="bg1"/>
                </a:solidFill>
              </a:rPr>
              <a:t>All inter-service communication is asynchronous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673489" y="3695699"/>
            <a:ext cx="457200" cy="228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6" idx="3"/>
            <a:endCxn id="22" idx="1"/>
          </p:cNvCxnSpPr>
          <p:nvPr/>
        </p:nvCxnSpPr>
        <p:spPr>
          <a:xfrm>
            <a:off x="3130689" y="3809999"/>
            <a:ext cx="6952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36" idx="2"/>
            <a:endCxn id="39" idx="1"/>
          </p:cNvCxnSpPr>
          <p:nvPr/>
        </p:nvCxnSpPr>
        <p:spPr>
          <a:xfrm rot="5400000">
            <a:off x="6249558" y="4303040"/>
            <a:ext cx="712107" cy="33562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39" idx="1"/>
          </p:cNvCxnSpPr>
          <p:nvPr/>
        </p:nvCxnSpPr>
        <p:spPr>
          <a:xfrm rot="16200000" flipH="1">
            <a:off x="5764377" y="4153486"/>
            <a:ext cx="712105" cy="63473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29" idx="1"/>
          </p:cNvCxnSpPr>
          <p:nvPr/>
        </p:nvCxnSpPr>
        <p:spPr>
          <a:xfrm>
            <a:off x="1437332" y="411480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ounded Rectangular Callout 13"/>
          <p:cNvSpPr/>
          <p:nvPr/>
        </p:nvSpPr>
        <p:spPr>
          <a:xfrm>
            <a:off x="6736456" y="1748136"/>
            <a:ext cx="1920909" cy="950758"/>
          </a:xfrm>
          <a:prstGeom prst="wedgeRoundRectCallout">
            <a:avLst>
              <a:gd name="adj1" fmla="val -37668"/>
              <a:gd name="adj2" fmla="val 6938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Mostly resource based REST APIs</a:t>
            </a:r>
            <a:endParaRPr lang="en-US" dirty="0"/>
          </a:p>
        </p:txBody>
      </p:sp>
      <p:sp>
        <p:nvSpPr>
          <p:cNvPr id="40" name="Rounded Rectangular Callout 39"/>
          <p:cNvSpPr/>
          <p:nvPr/>
        </p:nvSpPr>
        <p:spPr>
          <a:xfrm>
            <a:off x="1482129" y="1487642"/>
            <a:ext cx="1452704" cy="950758"/>
          </a:xfrm>
          <a:prstGeom prst="wedgeRoundRectCallout">
            <a:avLst>
              <a:gd name="adj1" fmla="val -37668"/>
              <a:gd name="adj2" fmla="val 6938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Teams own UI as well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6890161" y="4922848"/>
            <a:ext cx="1920909" cy="950758"/>
          </a:xfrm>
          <a:prstGeom prst="wedgeRoundRectCallout">
            <a:avLst>
              <a:gd name="adj1" fmla="val -61469"/>
              <a:gd name="adj2" fmla="val -2327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(Don’t) share database schema</a:t>
            </a:r>
          </a:p>
          <a:p>
            <a:pPr algn="ctr"/>
            <a:r>
              <a:rPr lang="en-US" dirty="0" smtClean="0"/>
              <a:t>per partition</a:t>
            </a:r>
            <a:endParaRPr lang="en-US" dirty="0"/>
          </a:p>
        </p:txBody>
      </p:sp>
      <p:sp>
        <p:nvSpPr>
          <p:cNvPr id="47" name="Rounded Rectangular Callout 46"/>
          <p:cNvSpPr/>
          <p:nvPr/>
        </p:nvSpPr>
        <p:spPr>
          <a:xfrm>
            <a:off x="1796064" y="4648582"/>
            <a:ext cx="1920909" cy="950758"/>
          </a:xfrm>
          <a:prstGeom prst="wedgeRoundRectCallout">
            <a:avLst>
              <a:gd name="adj1" fmla="val -7481"/>
              <a:gd name="adj2" fmla="val -7839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Elements of Event Driven Architecture</a:t>
            </a:r>
            <a:endParaRPr lang="en-US" dirty="0"/>
          </a:p>
        </p:txBody>
      </p:sp>
      <p:sp>
        <p:nvSpPr>
          <p:cNvPr id="49" name="Rounded Rectangular Callout 48"/>
          <p:cNvSpPr/>
          <p:nvPr/>
        </p:nvSpPr>
        <p:spPr>
          <a:xfrm>
            <a:off x="4236185" y="3118894"/>
            <a:ext cx="1920909" cy="950758"/>
          </a:xfrm>
          <a:prstGeom prst="wedgeRoundRectCallout">
            <a:avLst>
              <a:gd name="adj1" fmla="val -37668"/>
              <a:gd name="adj2" fmla="val 6938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calls to other services</a:t>
            </a:r>
            <a:endParaRPr lang="en-US" dirty="0"/>
          </a:p>
        </p:txBody>
      </p:sp>
      <p:sp>
        <p:nvSpPr>
          <p:cNvPr id="50" name="Rounded Rectangular Callout 49"/>
          <p:cNvSpPr/>
          <p:nvPr/>
        </p:nvSpPr>
        <p:spPr>
          <a:xfrm>
            <a:off x="1702987" y="2630642"/>
            <a:ext cx="1920909" cy="1282204"/>
          </a:xfrm>
          <a:prstGeom prst="wedgeRoundRectCallout">
            <a:avLst>
              <a:gd name="adj1" fmla="val -40571"/>
              <a:gd name="adj2" fmla="val 61559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Choose appropriate technology per service</a:t>
            </a:r>
            <a:endParaRPr lang="en-US" dirty="0"/>
          </a:p>
        </p:txBody>
      </p:sp>
      <p:sp>
        <p:nvSpPr>
          <p:cNvPr id="51" name="Rounded Rectangular Callout 50"/>
          <p:cNvSpPr/>
          <p:nvPr/>
        </p:nvSpPr>
        <p:spPr>
          <a:xfrm>
            <a:off x="5196639" y="704361"/>
            <a:ext cx="2880561" cy="839560"/>
          </a:xfrm>
          <a:prstGeom prst="wedgeRoundRectCallout">
            <a:avLst>
              <a:gd name="adj1" fmla="val -37668"/>
              <a:gd name="adj2" fmla="val 6938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is resilient to failing or unavailable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6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0" grpId="0" animBg="1"/>
      <p:bldP spid="41" grpId="0" animBg="1"/>
      <p:bldP spid="47" grpId="0" animBg="1"/>
      <p:bldP spid="49" grpId="0" animBg="1"/>
      <p:bldP spid="50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Cross-service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Smart endpoints, dumb pipes</a:t>
            </a:r>
          </a:p>
          <a:p>
            <a:r>
              <a:rPr lang="nl-NL" dirty="0" smtClean="0"/>
              <a:t>No intelligent middleware</a:t>
            </a:r>
          </a:p>
          <a:p>
            <a:r>
              <a:rPr lang="nl-NL" dirty="0" smtClean="0"/>
              <a:t>Technologies to look at:</a:t>
            </a:r>
          </a:p>
          <a:p>
            <a:pPr lvl="1"/>
            <a:r>
              <a:rPr lang="nl-NL" dirty="0" smtClean="0"/>
              <a:t>Queues (Azure, MSMQ, WebSphereMQ , ...)</a:t>
            </a:r>
          </a:p>
          <a:p>
            <a:pPr lvl="1"/>
            <a:r>
              <a:rPr lang="nl-NL" dirty="0" smtClean="0"/>
              <a:t>Service Bus (NServiceBus, Azure ServiceBus, ...)</a:t>
            </a:r>
          </a:p>
          <a:p>
            <a:pPr lvl="1"/>
            <a:r>
              <a:rPr lang="nl-NL" dirty="0" smtClean="0"/>
              <a:t>Language neutral data serialization</a:t>
            </a:r>
            <a:br>
              <a:rPr lang="nl-NL" dirty="0" smtClean="0"/>
            </a:br>
            <a:r>
              <a:rPr lang="nl-NL" dirty="0" smtClean="0"/>
              <a:t>(Google Protocol buffers, Apache Thrift)</a:t>
            </a:r>
          </a:p>
        </p:txBody>
      </p:sp>
    </p:spTree>
    <p:extLst>
      <p:ext uri="{BB962C8B-B14F-4D97-AF65-F5344CB8AC3E}">
        <p14:creationId xmlns:p14="http://schemas.microsoft.com/office/powerpoint/2010/main" val="32412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Designed for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Services can and will fail: prepare!</a:t>
            </a:r>
          </a:p>
          <a:p>
            <a:r>
              <a:rPr lang="nl-NL" dirty="0" smtClean="0"/>
              <a:t>Do not rely on another service’s availability</a:t>
            </a:r>
          </a:p>
          <a:p>
            <a:pPr lvl="1"/>
            <a:r>
              <a:rPr lang="nl-NL" dirty="0" smtClean="0"/>
              <a:t>Introduce features in your app to deal with it</a:t>
            </a:r>
            <a:endParaRPr lang="en-US" dirty="0" smtClean="0"/>
          </a:p>
          <a:p>
            <a:r>
              <a:rPr lang="nl-NL" dirty="0" smtClean="0"/>
              <a:t>Test under stress and </a:t>
            </a:r>
            <a:br>
              <a:rPr lang="nl-NL" dirty="0" smtClean="0"/>
            </a:br>
            <a:r>
              <a:rPr lang="nl-NL" dirty="0" smtClean="0"/>
              <a:t>with failing services</a:t>
            </a:r>
          </a:p>
        </p:txBody>
      </p:sp>
      <p:pic>
        <p:nvPicPr>
          <p:cNvPr id="7170" name="Picture 2" descr="http://www.morphlabs.com/wp-content/uploads/2013/07/5701f0d6f41f17ced5b939461bd87e93_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3437875"/>
            <a:ext cx="3813175" cy="268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133600"/>
            <a:ext cx="56388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7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Circuit breaker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1600200"/>
            <a:ext cx="5334000" cy="4525963"/>
          </a:xfrm>
        </p:spPr>
        <p:txBody>
          <a:bodyPr/>
          <a:lstStyle/>
          <a:p>
            <a:r>
              <a:rPr lang="nl-NL" dirty="0" smtClean="0"/>
              <a:t>Design pattern to deal with failing calls </a:t>
            </a:r>
          </a:p>
          <a:p>
            <a:pPr lvl="1"/>
            <a:r>
              <a:rPr lang="nl-NL" dirty="0" smtClean="0"/>
              <a:t>Handles retries and giving up</a:t>
            </a:r>
          </a:p>
          <a:p>
            <a:pPr lvl="1"/>
            <a:endParaRPr lang="nl-NL" dirty="0" smtClean="0"/>
          </a:p>
          <a:p>
            <a:r>
              <a:rPr lang="nl-NL" dirty="0" smtClean="0"/>
              <a:t>Combines with</a:t>
            </a:r>
          </a:p>
          <a:p>
            <a:pPr lvl="1"/>
            <a:r>
              <a:rPr lang="nl-NL" dirty="0" smtClean="0"/>
              <a:t>Retry pattern</a:t>
            </a:r>
          </a:p>
          <a:p>
            <a:pPr lvl="1"/>
            <a:r>
              <a:rPr lang="nl-NL" dirty="0" smtClean="0"/>
              <a:t>Endpoint Health monitoring</a:t>
            </a:r>
            <a:endParaRPr lang="en-US" dirty="0"/>
          </a:p>
        </p:txBody>
      </p:sp>
      <p:pic>
        <p:nvPicPr>
          <p:cNvPr id="8196" name="Picture 4" descr="https://2ecffd01e1ab3e9383f0-07db7b9624bbdf022e3b5395236d5cf8.ssl.cf4.rackcdn.com/Product-800x800/2a6b2f46-26f4-4af3-93c4-fffddb293f5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311150" y="1981199"/>
            <a:ext cx="26416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gure 1 - Circuit Breaker st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533422"/>
            <a:ext cx="5867400" cy="485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828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XPark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Theme: Parking garages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38400" y="1600200"/>
            <a:ext cx="6096000" cy="1219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sz="2800" dirty="0" smtClean="0"/>
              <a:t>User Interface Integration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705100" y="2286000"/>
            <a:ext cx="2268205" cy="373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Reporting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3048000" y="3505200"/>
            <a:ext cx="1628256" cy="609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Availability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77000" y="2286000"/>
            <a:ext cx="1905000" cy="373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dirty="0" smtClean="0"/>
              <a:t>Capacity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761489" y="3276600"/>
            <a:ext cx="1319272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ParkingService</a:t>
            </a:r>
            <a:endParaRPr lang="en-US" dirty="0"/>
          </a:p>
        </p:txBody>
      </p:sp>
      <p:cxnSp>
        <p:nvCxnSpPr>
          <p:cNvPr id="12" name="Straight Connector 11"/>
          <p:cNvCxnSpPr>
            <a:stCxn id="11" idx="0"/>
          </p:cNvCxnSpPr>
          <p:nvPr/>
        </p:nvCxnSpPr>
        <p:spPr>
          <a:xfrm flipV="1">
            <a:off x="7421125" y="3048000"/>
            <a:ext cx="0" cy="2286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31109" y="2895600"/>
            <a:ext cx="152400" cy="15240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Magnetic Disk 16"/>
          <p:cNvSpPr/>
          <p:nvPr/>
        </p:nvSpPr>
        <p:spPr>
          <a:xfrm>
            <a:off x="3404928" y="4724400"/>
            <a:ext cx="914400" cy="4572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1"/>
            <a:endCxn id="28" idx="3"/>
          </p:cNvCxnSpPr>
          <p:nvPr/>
        </p:nvCxnSpPr>
        <p:spPr>
          <a:xfrm flipH="1" flipV="1">
            <a:off x="5839452" y="3809999"/>
            <a:ext cx="9220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25165" y="3925973"/>
            <a:ext cx="1551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chemeClr val="bg1"/>
                </a:solidFill>
              </a:rPr>
              <a:t>ParkingFull</a:t>
            </a:r>
            <a:br>
              <a:rPr lang="nl-NL" sz="2400" dirty="0" smtClean="0">
                <a:solidFill>
                  <a:schemeClr val="bg1"/>
                </a:solidFill>
              </a:rPr>
            </a:br>
            <a:r>
              <a:rPr lang="nl-NL" sz="2400" dirty="0" smtClean="0">
                <a:solidFill>
                  <a:schemeClr val="bg1"/>
                </a:solidFill>
              </a:rPr>
              <a:t>event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63925" y="2398138"/>
            <a:ext cx="9144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UI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5382252" y="3695699"/>
            <a:ext cx="457200" cy="228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8" idx="1"/>
            <a:endCxn id="6" idx="3"/>
          </p:cNvCxnSpPr>
          <p:nvPr/>
        </p:nvCxnSpPr>
        <p:spPr>
          <a:xfrm flipH="1">
            <a:off x="4676256" y="3809999"/>
            <a:ext cx="70599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2"/>
            <a:endCxn id="17" idx="1"/>
          </p:cNvCxnSpPr>
          <p:nvPr/>
        </p:nvCxnSpPr>
        <p:spPr>
          <a:xfrm>
            <a:off x="3862128" y="411480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57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Adopting DevOps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Allow individual services to be built and deployed independently </a:t>
            </a:r>
          </a:p>
          <a:p>
            <a:r>
              <a:rPr lang="nl-NL" dirty="0" smtClean="0"/>
              <a:t>Continuous integration (CI)</a:t>
            </a:r>
          </a:p>
          <a:p>
            <a:r>
              <a:rPr lang="nl-NL" dirty="0" smtClean="0"/>
              <a:t>Continuous delivery (CD)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Traditional enterprise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jdelijke aanduiding voor inhoud 3" descr="new doc 11_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26894" y="1824831"/>
            <a:ext cx="56902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up and running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4097177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http://sheshtawy.files.wordpress.com/2010/05/virtualbox-icon-512x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129" y="3294927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hotos2.meetupstatic.com/photos/member/9/9/0/e/highres_204879182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205" y="3121811"/>
            <a:ext cx="1629919" cy="145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8572" y="4747548"/>
            <a:ext cx="1474552" cy="402714"/>
          </a:xfrm>
          <a:prstGeom prst="rect">
            <a:avLst/>
          </a:prstGeom>
        </p:spPr>
      </p:pic>
      <p:pic>
        <p:nvPicPr>
          <p:cNvPr id="3080" name="Picture 8" descr="https://www.stackops.com/wp-content/uploads/2014/08/logo-coreo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9" y="3123388"/>
            <a:ext cx="877246" cy="113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5578" y="4961938"/>
            <a:ext cx="1031623" cy="927594"/>
          </a:xfrm>
          <a:prstGeom prst="rect">
            <a:avLst/>
          </a:prstGeom>
        </p:spPr>
      </p:pic>
      <p:pic>
        <p:nvPicPr>
          <p:cNvPr id="3082" name="Picture 10" descr="http://kemptechnologies.com/blog/wp-content/uploads/2014/07/micorosftazurelog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83" y="3190643"/>
            <a:ext cx="1580168" cy="79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cdn2.hubspot.net/hub/325374/file-457202904-png/AWS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83" y="4044609"/>
            <a:ext cx="1580168" cy="79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upload.wikimedia.org/wikipedia/en/a/a9/Heroku_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83" y="4898575"/>
            <a:ext cx="1648173" cy="54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Google App Engine Logo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238" y="5358897"/>
            <a:ext cx="984123" cy="75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393" y="4478654"/>
            <a:ext cx="1718873" cy="534919"/>
          </a:xfrm>
          <a:prstGeom prst="rect">
            <a:avLst/>
          </a:prstGeom>
        </p:spPr>
      </p:pic>
      <p:pic>
        <p:nvPicPr>
          <p:cNvPr id="3092" name="Picture 20" descr="http://design.ubuntu.com/wp-content/uploads/ubuntu-logo14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9" y="5242608"/>
            <a:ext cx="1497651" cy="67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68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Hosting your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0474" y="2137360"/>
            <a:ext cx="2362200" cy="2743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83824" y="2442160"/>
            <a:ext cx="2095500" cy="18819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Application container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76352" y="2594560"/>
            <a:ext cx="89262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Micro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61509" y="2594560"/>
            <a:ext cx="89262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Micro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03199" y="2133173"/>
            <a:ext cx="2362200" cy="2743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29077" y="2590373"/>
            <a:ext cx="89262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Micro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14234" y="2590373"/>
            <a:ext cx="89262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Micro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29077" y="3390473"/>
            <a:ext cx="89262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Micro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14234" y="3390473"/>
            <a:ext cx="89262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Micro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148388" y="2118528"/>
            <a:ext cx="1118507" cy="1271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248400" y="2280549"/>
            <a:ext cx="89262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Micro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435937" y="2118528"/>
            <a:ext cx="1118507" cy="1271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535949" y="2280549"/>
            <a:ext cx="89262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Micro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148388" y="3604428"/>
            <a:ext cx="1118507" cy="1271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248400" y="3766449"/>
            <a:ext cx="89262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Micro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435937" y="3604428"/>
            <a:ext cx="1118507" cy="1271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35949" y="3766449"/>
            <a:ext cx="892629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Micro</a:t>
            </a:r>
            <a:br>
              <a:rPr lang="en-US" dirty="0" smtClean="0"/>
            </a:b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50474" y="5102592"/>
            <a:ext cx="2289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Hosting in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application container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15561" y="5102592"/>
            <a:ext cx="2289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High density hosting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48400" y="5105400"/>
            <a:ext cx="2289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One service per host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9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 err="1" smtClean="0"/>
              <a:t>Microservices</a:t>
            </a:r>
            <a:r>
              <a:rPr lang="en-US" sz="4400" dirty="0" smtClean="0"/>
              <a:t> architecture is:</a:t>
            </a:r>
          </a:p>
          <a:p>
            <a:r>
              <a:rPr lang="en-US" dirty="0" smtClean="0"/>
              <a:t>Collection of current trends, patterns and practices</a:t>
            </a:r>
          </a:p>
          <a:p>
            <a:r>
              <a:rPr lang="en-US" dirty="0" smtClean="0"/>
              <a:t>Adding complexity for simplicity</a:t>
            </a:r>
          </a:p>
          <a:p>
            <a:r>
              <a:rPr lang="en-US" dirty="0" smtClean="0"/>
              <a:t>No silver bullet or golden hammer</a:t>
            </a:r>
          </a:p>
          <a:p>
            <a:r>
              <a:rPr lang="en-US" dirty="0" smtClean="0"/>
              <a:t>Suitable for modern business oriented apps</a:t>
            </a:r>
          </a:p>
          <a:p>
            <a:r>
              <a:rPr lang="en-US" dirty="0" smtClean="0"/>
              <a:t>A journey to achieve benefits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Microservice architecture, Sam Newman</a:t>
            </a:r>
          </a:p>
          <a:p>
            <a:r>
              <a:rPr lang="nl-NL" dirty="0" smtClean="0"/>
              <a:t>Domain Driven Design, Eric Evans</a:t>
            </a:r>
          </a:p>
          <a:p>
            <a:r>
              <a:rPr lang="nl-NL" dirty="0" smtClean="0">
                <a:hlinkClick r:id="rId2"/>
              </a:rPr>
              <a:t>Microservices</a:t>
            </a:r>
            <a:r>
              <a:rPr lang="nl-NL" dirty="0" smtClean="0"/>
              <a:t>, Martin Fowler</a:t>
            </a:r>
          </a:p>
          <a:p>
            <a:r>
              <a:rPr lang="nl-NL" dirty="0" smtClean="0"/>
              <a:t>Continuous </a:t>
            </a:r>
            <a:r>
              <a:rPr lang="nl-NL" dirty="0" smtClean="0"/>
              <a:t>Delivery, </a:t>
            </a:r>
            <a:r>
              <a:rPr lang="nl-NL" dirty="0" smtClean="0"/>
              <a:t>Jez Humble </a:t>
            </a:r>
          </a:p>
          <a:p>
            <a:endParaRPr lang="en-US" dirty="0"/>
          </a:p>
        </p:txBody>
      </p:sp>
      <p:pic>
        <p:nvPicPr>
          <p:cNvPr id="1026" name="Picture 2" descr="http://ecx.images-amazon.com/images/I/51sZW87slRL._SX258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449763"/>
            <a:ext cx="149741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.gr-assets.com/books/1403186979l/2251293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56" y="4449763"/>
            <a:ext cx="151066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978" y="4578351"/>
            <a:ext cx="3018401" cy="1700212"/>
          </a:xfrm>
          <a:prstGeom prst="rect">
            <a:avLst/>
          </a:prstGeom>
        </p:spPr>
      </p:pic>
      <p:pic>
        <p:nvPicPr>
          <p:cNvPr id="1030" name="Picture 6" descr="http://ecx.images-amazon.com/images/I/51NbiDn81NL._SX258_BO1,204,203,200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97" y="4449763"/>
            <a:ext cx="1537647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81000"/>
            <a:ext cx="48101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About monoliths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http://tuchschmid.ch/wp-content/gallery/tuchschmid_monolith/tuchschmid_monolith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59" y="1524000"/>
            <a:ext cx="7620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tuchschmid.ch/wp-content/gallery/tuchschmid_monolith/tuchschmid_monolith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59" y="1524000"/>
            <a:ext cx="7628641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tuchschmid.ch/wp-content/gallery/tuchschmid_monolith/tuchschmid_monolith_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664"/>
            <a:ext cx="7611359" cy="495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58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solidFill>
                  <a:schemeClr val="bg1"/>
                </a:solidFill>
              </a:rPr>
              <a:t>Valued business drivers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451865"/>
              </p:ext>
            </p:extLst>
          </p:nvPr>
        </p:nvGraphicFramePr>
        <p:xfrm>
          <a:off x="457200" y="1676400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408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600" dirty="0" smtClean="0"/>
              <a:t>Trends in software development</a:t>
            </a:r>
            <a:endParaRPr lang="en-US" sz="3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622318"/>
              </p:ext>
            </p:extLst>
          </p:nvPr>
        </p:nvGraphicFramePr>
        <p:xfrm>
          <a:off x="457200" y="1524000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4343400"/>
            <a:ext cx="50292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8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Definitions of 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2743200" cy="4953000"/>
          </a:xfrm>
        </p:spPr>
        <p:txBody>
          <a:bodyPr/>
          <a:lstStyle/>
          <a:p>
            <a:r>
              <a:rPr lang="nl-NL" dirty="0" smtClean="0"/>
              <a:t>Small and focused on doing one thing well</a:t>
            </a:r>
          </a:p>
          <a:p>
            <a:r>
              <a:rPr lang="nl-NL" dirty="0" smtClean="0"/>
              <a:t>Autonomous</a:t>
            </a:r>
          </a:p>
          <a:p>
            <a:endParaRPr lang="nl-NL" dirty="0" smtClean="0"/>
          </a:p>
        </p:txBody>
      </p:sp>
      <p:pic>
        <p:nvPicPr>
          <p:cNvPr id="4" name="Tijdelijke aanduiding voor inhoud 4"/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4114800" y="1504741"/>
            <a:ext cx="4499501" cy="3260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777" y="4495800"/>
            <a:ext cx="2666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“</a:t>
            </a:r>
            <a:r>
              <a:rPr lang="nl-NL" i="1" dirty="0" smtClean="0">
                <a:solidFill>
                  <a:schemeClr val="bg1"/>
                </a:solidFill>
              </a:rPr>
              <a:t>Loosely coupled service oriented architecture with bounded contexts</a:t>
            </a:r>
            <a:r>
              <a:rPr lang="nl-NL" dirty="0" smtClean="0">
                <a:solidFill>
                  <a:schemeClr val="bg1"/>
                </a:solidFill>
              </a:rPr>
              <a:t>”</a:t>
            </a:r>
            <a:br>
              <a:rPr lang="nl-NL" dirty="0" smtClean="0">
                <a:solidFill>
                  <a:schemeClr val="bg1"/>
                </a:solidFill>
              </a:rPr>
            </a:br>
            <a:r>
              <a:rPr lang="nl-NL" dirty="0" smtClean="0">
                <a:solidFill>
                  <a:schemeClr val="bg1"/>
                </a:solidFill>
              </a:rPr>
              <a:t>Adrian Cockcroft (Netflix)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4076" y="5897939"/>
            <a:ext cx="205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“</a:t>
            </a:r>
            <a:r>
              <a:rPr lang="nl-NL" i="1" dirty="0" smtClean="0">
                <a:solidFill>
                  <a:schemeClr val="bg1"/>
                </a:solidFill>
              </a:rPr>
              <a:t>SOA done right</a:t>
            </a:r>
            <a:r>
              <a:rPr lang="nl-NL" dirty="0" smtClean="0">
                <a:solidFill>
                  <a:schemeClr val="bg1"/>
                </a:solidFill>
              </a:rPr>
              <a:t>”</a:t>
            </a:r>
            <a:r>
              <a:rPr lang="nl-NL" dirty="0">
                <a:solidFill>
                  <a:schemeClr val="bg1"/>
                </a:solidFill>
              </a:rPr>
              <a:t/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dirty="0" smtClean="0">
                <a:solidFill>
                  <a:schemeClr val="bg1"/>
                </a:solidFill>
              </a:rPr>
              <a:t>Anonymous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91000" y="502077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“… services </a:t>
            </a:r>
            <a:r>
              <a:rPr lang="en-US" i="1" dirty="0">
                <a:solidFill>
                  <a:schemeClr val="bg1"/>
                </a:solidFill>
              </a:rPr>
              <a:t>are independently deployable and scalable, each service also provides a firm module boundary, even allowing for different services to be written in different programming languages</a:t>
            </a:r>
            <a:r>
              <a:rPr lang="en-US" i="1" dirty="0" smtClean="0">
                <a:solidFill>
                  <a:schemeClr val="bg1"/>
                </a:solidFill>
              </a:rPr>
              <a:t>.”</a:t>
            </a:r>
            <a:br>
              <a:rPr lang="en-US" i="1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Martin Fowler (</a:t>
            </a:r>
            <a:r>
              <a:rPr lang="en-US" dirty="0" err="1" smtClean="0">
                <a:solidFill>
                  <a:schemeClr val="bg1"/>
                </a:solidFill>
              </a:rPr>
              <a:t>Thoughtworks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9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matters (not)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3505200" cy="4953000"/>
          </a:xfrm>
        </p:spPr>
        <p:txBody>
          <a:bodyPr/>
          <a:lstStyle/>
          <a:p>
            <a:r>
              <a:rPr lang="nl-NL" dirty="0" smtClean="0"/>
              <a:t>It’s not about lines of code used</a:t>
            </a:r>
            <a:endParaRPr lang="en-US" dirty="0" smtClean="0"/>
          </a:p>
          <a:p>
            <a:r>
              <a:rPr lang="en-US" dirty="0" smtClean="0"/>
              <a:t>Small enough to</a:t>
            </a:r>
          </a:p>
          <a:p>
            <a:pPr lvl="1"/>
            <a:r>
              <a:rPr lang="en-US" dirty="0" smtClean="0"/>
              <a:t>Be handled by a single team</a:t>
            </a:r>
          </a:p>
          <a:p>
            <a:pPr lvl="1"/>
            <a:r>
              <a:rPr lang="en-US" dirty="0" smtClean="0"/>
              <a:t>Not feel “big”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2400"/>
            <a:ext cx="3964162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1489828"/>
            <a:ext cx="44481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2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Chosen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Obtain simplicity by adding complexity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2714625"/>
            <a:ext cx="38290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5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NetNoord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7817</TotalTime>
  <Words>1180</Words>
  <Application>Microsoft Office PowerPoint</Application>
  <PresentationFormat>On-screen Show (4:3)</PresentationFormat>
  <Paragraphs>268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devNetNoord Theme</vt:lpstr>
      <vt:lpstr>microservices in a MEGA overview</vt:lpstr>
      <vt:lpstr>Agenda</vt:lpstr>
      <vt:lpstr>Traditional enterprise architectures</vt:lpstr>
      <vt:lpstr>About monoliths</vt:lpstr>
      <vt:lpstr>Valued business drivers</vt:lpstr>
      <vt:lpstr>Trends in software development</vt:lpstr>
      <vt:lpstr>Definitions of microservices</vt:lpstr>
      <vt:lpstr>Size matters (not)</vt:lpstr>
      <vt:lpstr>Chosen strategy</vt:lpstr>
      <vt:lpstr>Benefits</vt:lpstr>
      <vt:lpstr>From horizontal to vertical</vt:lpstr>
      <vt:lpstr>Getting started</vt:lpstr>
      <vt:lpstr>Achieving your goals</vt:lpstr>
      <vt:lpstr>Freedom of choice</vt:lpstr>
      <vt:lpstr>Low coupling</vt:lpstr>
      <vt:lpstr>High cohesion</vt:lpstr>
      <vt:lpstr>Bounded contexts</vt:lpstr>
      <vt:lpstr>Example: otto.de</vt:lpstr>
      <vt:lpstr>Example Microservices architecture  - otto.de</vt:lpstr>
      <vt:lpstr>Example Microservices architecture  - otto.de</vt:lpstr>
      <vt:lpstr>Event Driven Architecture</vt:lpstr>
      <vt:lpstr>Comparing SOA and EDA</vt:lpstr>
      <vt:lpstr>Microservice concerns</vt:lpstr>
      <vt:lpstr>Possible Microservice architecture</vt:lpstr>
      <vt:lpstr>Cross-service coupling</vt:lpstr>
      <vt:lpstr>Designed for failure</vt:lpstr>
      <vt:lpstr>Circuit breaker pattern</vt:lpstr>
      <vt:lpstr>Demo </vt:lpstr>
      <vt:lpstr>Adopting DevOps practices</vt:lpstr>
      <vt:lpstr>Services up and running</vt:lpstr>
      <vt:lpstr>Hosting your services</vt:lpstr>
      <vt:lpstr>Summary</vt:lpstr>
      <vt:lpstr>Further reading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Jeroen Swart</dc:creator>
  <cp:lastModifiedBy>Alex Thissen</cp:lastModifiedBy>
  <cp:revision>107</cp:revision>
  <dcterms:created xsi:type="dcterms:W3CDTF">2006-08-16T00:00:00Z</dcterms:created>
  <dcterms:modified xsi:type="dcterms:W3CDTF">2015-03-20T07:59:34Z</dcterms:modified>
</cp:coreProperties>
</file>